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718" autoAdjust="0"/>
  </p:normalViewPr>
  <p:slideViewPr>
    <p:cSldViewPr>
      <p:cViewPr varScale="1">
        <p:scale>
          <a:sx n="68" d="100"/>
          <a:sy n="68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2B16-2A72-4AAF-A744-3AC91F71AEE0}" type="datetimeFigureOut">
              <a:rPr lang="en-US" smtClean="0"/>
              <a:pPr/>
              <a:t>6/16/2013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53C0-7961-4296-A2AB-E09DA9769CF3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153C0-7961-4296-A2AB-E09DA9769CF3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C770-1CA1-404E-B6C7-5038F96D2551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9D2A-F9D7-4779-BBC1-37425B1A12DB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A527-3D26-44DA-96ED-AB3CC4DFBFEE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1106-64E4-4A26-94BB-1387D81481E9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3837-12DC-40CB-9B7F-65042C0CC7DA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77B4-BD2E-413E-94CB-F42008276A1F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48A2-1300-4051-B11F-A5CF79742FA1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40E-8C7E-427D-8DB8-376ECB2EDC86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7F0-DB3D-46B6-8093-BF21E39C1EFB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C3A7-CE96-4139-A3D5-2AB50BCE892E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BD7A-A4D9-4FD3-8B58-166C0226E9AD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6F3F-E6C2-45F1-98B7-A15A9D9599A1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OUTSOURCING PROGRAM FOR IT-RELATED PRODUCTS AND BENEFITS TO SMEs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181600"/>
            <a:ext cx="4267200" cy="762000"/>
          </a:xfrm>
        </p:spPr>
        <p:txBody>
          <a:bodyPr>
            <a:normAutofit lnSpcReduction="10000"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Present by </a:t>
            </a:r>
          </a:p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Wan Roz bin Wan Hussein</a:t>
            </a:r>
          </a:p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RF COMMUNICATION (Malaysia) SDN.BHD.</a:t>
            </a:r>
          </a:p>
          <a:p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BFA-518A-47BF-9423-DF2CA331985A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pic>
        <p:nvPicPr>
          <p:cNvPr id="13" name="Picture 12" descr="a-room-filled-with-obsolete-IT-equip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284305"/>
            <a:ext cx="1447800" cy="1573695"/>
          </a:xfrm>
          <a:prstGeom prst="rect">
            <a:avLst/>
          </a:prstGeom>
        </p:spPr>
      </p:pic>
      <p:pic>
        <p:nvPicPr>
          <p:cNvPr id="14" name="Picture 13" descr="Technology_Outsourcing_Company_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99926"/>
            <a:ext cx="1981200" cy="15580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MY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581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Brief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ntroduction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 RF Communication(M)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Sdn.Bhd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Our past experience in Buying and later Outsourcing IT-related product.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Benefits of Outsourcing IT-related Product.</a:t>
            </a:r>
          </a:p>
          <a:p>
            <a:pPr>
              <a:buFont typeface="Wingdings" pitchFamily="2" charset="2"/>
              <a:buChar char="Ø"/>
            </a:pP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3D67-32FB-47D0-960C-EEF2D8733DC4}" type="datetime1">
              <a:rPr lang="en-US" smtClean="0"/>
              <a:pPr/>
              <a:t>6/16/2013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WINDOWS\Desktop\RFC Profile\PPT - Fro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381832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03200" y="457200"/>
            <a:ext cx="8940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Brief  introduction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COMMUNICATION (M) SDN.BHD</a:t>
            </a:r>
            <a:r>
              <a:rPr lang="en-US" sz="2800" dirty="0"/>
              <a:t>.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117600" y="6172200"/>
            <a:ext cx="721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457200" y="5791200"/>
            <a:ext cx="833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FACILITY AT :-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No.15 </a:t>
            </a:r>
            <a:r>
              <a:rPr lang="en-US" sz="1000" dirty="0" err="1"/>
              <a:t>Jalan</a:t>
            </a:r>
            <a:r>
              <a:rPr lang="en-US" sz="1000" dirty="0"/>
              <a:t> 1/57A, Off Bt.3 </a:t>
            </a:r>
            <a:r>
              <a:rPr lang="en-US" sz="1000" dirty="0" err="1"/>
              <a:t>Jalan</a:t>
            </a:r>
            <a:r>
              <a:rPr lang="en-US" sz="1000" dirty="0"/>
              <a:t> Ipoh, 51200 Kuala Lumpur, </a:t>
            </a:r>
            <a:r>
              <a:rPr lang="en-US" sz="1000" dirty="0" err="1"/>
              <a:t>Malayisia</a:t>
            </a:r>
            <a:r>
              <a:rPr lang="en-US" sz="10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Tel :  6-03-40433657   Fax : 6-03-40432193.  Website : www.rfcomm.org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3505200" y="1524000"/>
            <a:ext cx="2336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(  COMPANY NO: 157169-M  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6934200" y="1828800"/>
            <a:ext cx="22098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Established  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1986.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of Business 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Integrator for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Communications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Systems.</a:t>
            </a:r>
            <a:endParaRPr lang="en-MY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Customers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Oil &amp; Gas.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Utiliities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Maritime.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 :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Malaysia.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Indonesia.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Vietnam.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Brunei.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New Zealand..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Ghana.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Somalia.</a:t>
            </a:r>
          </a:p>
          <a:p>
            <a:pPr>
              <a:buFont typeface="Wingdings" pitchFamily="2" charset="2"/>
              <a:buChar char="Ø"/>
            </a:pP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5638800" cy="8382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Past  Experience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 of our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Project</a:t>
            </a: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14.06.13-Scada Vendor diagram-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90600"/>
            <a:ext cx="7056253" cy="5056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1106-64E4-4A26-94BB-1387D81481E9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41910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Benefits to SME</a:t>
            </a:r>
            <a:endParaRPr lang="en-MY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Outsourcing is no longer about cost-saving 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becomes a requirement especially for new SME.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30-40%  manufacturers already  outsourced finished product.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Outsource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productivity and competitiveness by 50%.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work with IT experts.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Technology has changed the way we work.</a:t>
            </a:r>
          </a:p>
          <a:p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1106-64E4-4A26-94BB-1387D81481E9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MY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SME  should outsourced  their heavy  IT-related product to reliable IT Experts and focus on your core business.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– especially when you wear many hats, from Creator, Producer, Marketer, Salesperson, Customer Service and whatever else you need to run a business.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today’s technology a small business  that experiences a computer outage lasting more than 10 days will never fully recover financially .  50% will be out of business within five years.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1106-64E4-4A26-94BB-1387D81481E9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33600" y="4114800"/>
            <a:ext cx="5181600" cy="1524000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Wan Roz bin Wan Hussein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 wanroz@rfcomm.org&gt;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RF COMMUNICATION (Malaysia)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Sdn.Bhd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1106-64E4-4A26-94BB-1387D81481E9}" type="datetime1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APEC Workshop on the Advancement of Trade in IT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533401"/>
            <a:ext cx="7620000" cy="35052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 YOU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357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OUTSOURCING PROGRAM FOR IT-RELATED PRODUCTS AND BENEFITS TO SMEs</vt:lpstr>
      <vt:lpstr>CONTENT</vt:lpstr>
      <vt:lpstr>Slide 3</vt:lpstr>
      <vt:lpstr>Past  Experience Example of our  Scada  Project</vt:lpstr>
      <vt:lpstr>Benefits to SME</vt:lpstr>
      <vt:lpstr>CONCLUSION</vt:lpstr>
      <vt:lpstr>From Wan Roz bin Wan Hussein  &lt; wanroz@rfcomm.org&gt;  RF COMMUNICATION (Malaysia) Sdn.Bhd.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PROGRAM FOR IT RELATED PRODUCTS AND BENEFITS TO SMEs</dc:title>
  <dc:creator>Value Customer</dc:creator>
  <cp:lastModifiedBy>Value Customer</cp:lastModifiedBy>
  <cp:revision>32</cp:revision>
  <dcterms:created xsi:type="dcterms:W3CDTF">2006-08-16T00:00:00Z</dcterms:created>
  <dcterms:modified xsi:type="dcterms:W3CDTF">2013-06-16T00:14:37Z</dcterms:modified>
</cp:coreProperties>
</file>