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10.xml" ContentType="application/vnd.openxmlformats-officedocument.presentationml.slideLayout+xml"/>
  <Default Extension="gif" ContentType="image/gif"/>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8"/>
  </p:notesMasterIdLst>
  <p:handoutMasterIdLst>
    <p:handoutMasterId r:id="rId29"/>
  </p:handoutMasterIdLst>
  <p:sldIdLst>
    <p:sldId id="256" r:id="rId3"/>
    <p:sldId id="279" r:id="rId4"/>
    <p:sldId id="277" r:id="rId5"/>
    <p:sldId id="323" r:id="rId6"/>
    <p:sldId id="321" r:id="rId7"/>
    <p:sldId id="339" r:id="rId8"/>
    <p:sldId id="337" r:id="rId9"/>
    <p:sldId id="338" r:id="rId10"/>
    <p:sldId id="322" r:id="rId11"/>
    <p:sldId id="293" r:id="rId12"/>
    <p:sldId id="324" r:id="rId13"/>
    <p:sldId id="340" r:id="rId14"/>
    <p:sldId id="325" r:id="rId15"/>
    <p:sldId id="326" r:id="rId16"/>
    <p:sldId id="331" r:id="rId17"/>
    <p:sldId id="294" r:id="rId18"/>
    <p:sldId id="332" r:id="rId19"/>
    <p:sldId id="295" r:id="rId20"/>
    <p:sldId id="333" r:id="rId21"/>
    <p:sldId id="334" r:id="rId22"/>
    <p:sldId id="335" r:id="rId23"/>
    <p:sldId id="296" r:id="rId24"/>
    <p:sldId id="316" r:id="rId25"/>
    <p:sldId id="318" r:id="rId26"/>
    <p:sldId id="319" r:id="rId27"/>
  </p:sldIdLst>
  <p:sldSz cx="9906000" cy="6858000" type="A4"/>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402" y="-96"/>
      </p:cViewPr>
      <p:guideLst>
        <p:guide orient="horz" pos="2160"/>
        <p:guide pos="312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0D78CD00-41BF-4434-B9B3-433304EC434E}" type="datetimeFigureOut">
              <a:rPr lang="en-US" smtClean="0"/>
              <a:pPr/>
              <a:t>12/12/2011</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EBE8E526-8E04-4D97-BFE2-7D6631E64697}" type="slidenum">
              <a:rPr lang="en-US" smtClean="0"/>
              <a:pPr/>
              <a:t>‹#›</a:t>
            </a:fld>
            <a:endParaRPr lang="en-US"/>
          </a:p>
        </p:txBody>
      </p:sp>
    </p:spTree>
    <p:extLst>
      <p:ext uri="{BB962C8B-B14F-4D97-AF65-F5344CB8AC3E}">
        <p14:creationId xmlns="" xmlns:p14="http://schemas.microsoft.com/office/powerpoint/2010/main" val="16255476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24B6E05A-0CD1-4480-983E-EAC8811A8686}" type="datetimeFigureOut">
              <a:rPr lang="en-US" smtClean="0"/>
              <a:pPr/>
              <a:t>12/12/2011</a:t>
            </a:fld>
            <a:endParaRPr lang="en-US"/>
          </a:p>
        </p:txBody>
      </p:sp>
      <p:sp>
        <p:nvSpPr>
          <p:cNvPr id="4" name="Slide Image Placeholder 3"/>
          <p:cNvSpPr>
            <a:spLocks noGrp="1" noRot="1" noChangeAspect="1"/>
          </p:cNvSpPr>
          <p:nvPr>
            <p:ph type="sldImg" idx="2"/>
          </p:nvPr>
        </p:nvSpPr>
        <p:spPr>
          <a:xfrm>
            <a:off x="987425" y="696913"/>
            <a:ext cx="503555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3DF13635-9C53-4840-B3D4-9E137DF38F71}" type="slidenum">
              <a:rPr lang="en-US" smtClean="0"/>
              <a:pPr/>
              <a:t>‹#›</a:t>
            </a:fld>
            <a:endParaRPr lang="en-US"/>
          </a:p>
        </p:txBody>
      </p:sp>
    </p:spTree>
    <p:extLst>
      <p:ext uri="{BB962C8B-B14F-4D97-AF65-F5344CB8AC3E}">
        <p14:creationId xmlns="" xmlns:p14="http://schemas.microsoft.com/office/powerpoint/2010/main" val="3403269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xfrm>
            <a:off x="987425" y="696913"/>
            <a:ext cx="5035550" cy="3486150"/>
          </a:xfrm>
          <a:ln/>
        </p:spPr>
      </p:sp>
      <p:sp>
        <p:nvSpPr>
          <p:cNvPr id="61443" name="Notes Placeholder 2"/>
          <p:cNvSpPr>
            <a:spLocks noGrp="1"/>
          </p:cNvSpPr>
          <p:nvPr>
            <p:ph type="body" idx="1"/>
          </p:nvPr>
        </p:nvSpPr>
        <p:spPr>
          <a:noFill/>
          <a:ln/>
        </p:spPr>
        <p:txBody>
          <a:bodyPr/>
          <a:lstStyle/>
          <a:p>
            <a:endParaRPr lang="en-US" smtClean="0"/>
          </a:p>
        </p:txBody>
      </p:sp>
      <p:sp>
        <p:nvSpPr>
          <p:cNvPr id="61444" name="Slide Number Placeholder 3"/>
          <p:cNvSpPr>
            <a:spLocks noGrp="1"/>
          </p:cNvSpPr>
          <p:nvPr>
            <p:ph type="sldNum" sz="quarter" idx="5"/>
          </p:nvPr>
        </p:nvSpPr>
        <p:spPr>
          <a:noFill/>
        </p:spPr>
        <p:txBody>
          <a:bodyPr/>
          <a:lstStyle/>
          <a:p>
            <a:fld id="{EC626FC5-195F-4778-ADB7-A44D7423A7C6}" type="slidenum">
              <a:rPr lang="en-US" smtClean="0"/>
              <a:pPr/>
              <a:t>2</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xfrm>
            <a:off x="987425" y="696913"/>
            <a:ext cx="5037138" cy="3486150"/>
          </a:xfrm>
          <a:ln/>
        </p:spPr>
      </p:sp>
      <p:sp>
        <p:nvSpPr>
          <p:cNvPr id="66563" name="Notes Placeholder 2"/>
          <p:cNvSpPr>
            <a:spLocks noGrp="1"/>
          </p:cNvSpPr>
          <p:nvPr>
            <p:ph type="body" idx="1"/>
          </p:nvPr>
        </p:nvSpPr>
        <p:spPr>
          <a:noFill/>
          <a:ln/>
        </p:spPr>
        <p:txBody>
          <a:bodyPr/>
          <a:lstStyle/>
          <a:p>
            <a:endParaRPr lang="en-US" smtClean="0"/>
          </a:p>
        </p:txBody>
      </p:sp>
      <p:sp>
        <p:nvSpPr>
          <p:cNvPr id="66564" name="Slide Number Placeholder 3"/>
          <p:cNvSpPr>
            <a:spLocks noGrp="1"/>
          </p:cNvSpPr>
          <p:nvPr>
            <p:ph type="sldNum" sz="quarter" idx="5"/>
          </p:nvPr>
        </p:nvSpPr>
        <p:spPr>
          <a:noFill/>
        </p:spPr>
        <p:txBody>
          <a:bodyPr/>
          <a:lstStyle/>
          <a:p>
            <a:fld id="{ACC56FCE-832E-4F4D-91EE-FB5DD51AF225}" type="slidenum">
              <a:rPr lang="en-US">
                <a:solidFill>
                  <a:prstClr val="black"/>
                </a:solidFill>
              </a:rPr>
              <a:pPr/>
              <a:t>3</a:t>
            </a:fld>
            <a:endParaRPr lang="en-US">
              <a:solidFill>
                <a:prstClr val="black"/>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xfrm>
            <a:off x="987425" y="696913"/>
            <a:ext cx="5035550" cy="3486150"/>
          </a:xfrm>
          <a:ln/>
        </p:spPr>
      </p:sp>
      <p:sp>
        <p:nvSpPr>
          <p:cNvPr id="67587" name="Notes Placeholder 2"/>
          <p:cNvSpPr>
            <a:spLocks noGrp="1"/>
          </p:cNvSpPr>
          <p:nvPr>
            <p:ph type="body" idx="1"/>
          </p:nvPr>
        </p:nvSpPr>
        <p:spPr>
          <a:noFill/>
          <a:ln/>
        </p:spPr>
        <p:txBody>
          <a:bodyPr/>
          <a:lstStyle/>
          <a:p>
            <a:endParaRPr lang="en-US" smtClean="0"/>
          </a:p>
        </p:txBody>
      </p:sp>
      <p:sp>
        <p:nvSpPr>
          <p:cNvPr id="67588" name="Slide Number Placeholder 3"/>
          <p:cNvSpPr>
            <a:spLocks noGrp="1"/>
          </p:cNvSpPr>
          <p:nvPr>
            <p:ph type="sldNum" sz="quarter" idx="5"/>
          </p:nvPr>
        </p:nvSpPr>
        <p:spPr>
          <a:noFill/>
        </p:spPr>
        <p:txBody>
          <a:bodyPr/>
          <a:lstStyle/>
          <a:p>
            <a:fld id="{0BDFD261-A562-4BF1-8290-2DAD52B519CE}" type="slidenum">
              <a:rPr lang="en-US" smtClean="0"/>
              <a:pPr/>
              <a:t>5</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noTextEdit="1"/>
          </p:cNvSpPr>
          <p:nvPr>
            <p:ph type="sldImg"/>
          </p:nvPr>
        </p:nvSpPr>
        <p:spPr>
          <a:xfrm>
            <a:off x="987425" y="696913"/>
            <a:ext cx="5035550" cy="3486150"/>
          </a:xfrm>
          <a:ln/>
        </p:spPr>
      </p:sp>
      <p:sp>
        <p:nvSpPr>
          <p:cNvPr id="93187" name="Notes Placeholder 2"/>
          <p:cNvSpPr>
            <a:spLocks noGrp="1"/>
          </p:cNvSpPr>
          <p:nvPr>
            <p:ph type="body" idx="1"/>
          </p:nvPr>
        </p:nvSpPr>
        <p:spPr>
          <a:noFill/>
          <a:ln/>
        </p:spPr>
        <p:txBody>
          <a:bodyPr/>
          <a:lstStyle/>
          <a:p>
            <a:endParaRPr lang="en-US" smtClean="0"/>
          </a:p>
        </p:txBody>
      </p:sp>
      <p:sp>
        <p:nvSpPr>
          <p:cNvPr id="93188" name="Slide Number Placeholder 3"/>
          <p:cNvSpPr>
            <a:spLocks noGrp="1"/>
          </p:cNvSpPr>
          <p:nvPr>
            <p:ph type="sldNum" sz="quarter" idx="5"/>
          </p:nvPr>
        </p:nvSpPr>
        <p:spPr>
          <a:noFill/>
        </p:spPr>
        <p:txBody>
          <a:bodyPr/>
          <a:lstStyle/>
          <a:p>
            <a:fld id="{D487FC4B-B0A3-475C-A4B2-23E9A637690F}" type="slidenum">
              <a:rPr lang="en-US" smtClean="0"/>
              <a:pPr/>
              <a:t>23</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p:cNvSpPr>
            <a:spLocks noGrp="1" noRot="1" noChangeAspect="1" noTextEdit="1"/>
          </p:cNvSpPr>
          <p:nvPr>
            <p:ph type="sldImg"/>
          </p:nvPr>
        </p:nvSpPr>
        <p:spPr>
          <a:ln/>
        </p:spPr>
      </p:sp>
      <p:sp>
        <p:nvSpPr>
          <p:cNvPr id="95235" name="Notes Placeholder 2"/>
          <p:cNvSpPr>
            <a:spLocks noGrp="1"/>
          </p:cNvSpPr>
          <p:nvPr>
            <p:ph type="body" idx="1"/>
          </p:nvPr>
        </p:nvSpPr>
        <p:spPr>
          <a:noFill/>
          <a:ln/>
        </p:spPr>
        <p:txBody>
          <a:bodyPr/>
          <a:lstStyle/>
          <a:p>
            <a:endParaRPr lang="en-US" smtClean="0"/>
          </a:p>
        </p:txBody>
      </p:sp>
      <p:sp>
        <p:nvSpPr>
          <p:cNvPr id="95236" name="Slide Number Placeholder 3"/>
          <p:cNvSpPr>
            <a:spLocks noGrp="1"/>
          </p:cNvSpPr>
          <p:nvPr>
            <p:ph type="sldNum" sz="quarter" idx="5"/>
          </p:nvPr>
        </p:nvSpPr>
        <p:spPr>
          <a:noFill/>
        </p:spPr>
        <p:txBody>
          <a:bodyPr/>
          <a:lstStyle/>
          <a:p>
            <a:fld id="{55A3616A-3569-4074-99C0-9081EBC570B7}" type="slidenum">
              <a:rPr lang="en-US" smtClean="0"/>
              <a:pPr/>
              <a:t>24</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Slide Image Placeholder 1"/>
          <p:cNvSpPr>
            <a:spLocks noGrp="1" noRot="1" noChangeAspect="1" noTextEdit="1"/>
          </p:cNvSpPr>
          <p:nvPr>
            <p:ph type="sldImg"/>
          </p:nvPr>
        </p:nvSpPr>
        <p:spPr>
          <a:ln/>
        </p:spPr>
      </p:sp>
      <p:sp>
        <p:nvSpPr>
          <p:cNvPr id="96259" name="Notes Placeholder 2"/>
          <p:cNvSpPr>
            <a:spLocks noGrp="1"/>
          </p:cNvSpPr>
          <p:nvPr>
            <p:ph type="body" idx="1"/>
          </p:nvPr>
        </p:nvSpPr>
        <p:spPr>
          <a:noFill/>
          <a:ln/>
        </p:spPr>
        <p:txBody>
          <a:bodyPr/>
          <a:lstStyle/>
          <a:p>
            <a:endParaRPr lang="en-US" smtClean="0"/>
          </a:p>
        </p:txBody>
      </p:sp>
      <p:sp>
        <p:nvSpPr>
          <p:cNvPr id="96260" name="Slide Number Placeholder 3"/>
          <p:cNvSpPr>
            <a:spLocks noGrp="1"/>
          </p:cNvSpPr>
          <p:nvPr>
            <p:ph type="sldNum" sz="quarter" idx="5"/>
          </p:nvPr>
        </p:nvSpPr>
        <p:spPr>
          <a:noFill/>
        </p:spPr>
        <p:txBody>
          <a:bodyPr/>
          <a:lstStyle/>
          <a:p>
            <a:fld id="{6F7B414D-FC7C-48B7-B953-CBCA83BA3F9C}" type="slidenum">
              <a:rPr lang="en-US" smtClean="0"/>
              <a:pPr/>
              <a:t>25</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2130440"/>
            <a:ext cx="84201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F001D4A-C501-478C-9256-E4FC48B77C94}" type="datetimeFigureOut">
              <a:rPr lang="en-US" smtClean="0"/>
              <a:pPr/>
              <a:t>12/12/2011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4B89DF-932C-4B34-8E2C-CEEA09D266F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001D4A-C501-478C-9256-E4FC48B77C94}" type="datetimeFigureOut">
              <a:rPr lang="en-US" smtClean="0"/>
              <a:pPr/>
              <a:t>12/12/2011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4B89DF-932C-4B34-8E2C-CEEA09D266F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780337" y="274653"/>
            <a:ext cx="2414588"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36578" y="274653"/>
            <a:ext cx="7078663"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001D4A-C501-478C-9256-E4FC48B77C94}" type="datetimeFigureOut">
              <a:rPr lang="en-US" smtClean="0"/>
              <a:pPr/>
              <a:t>12/12/2011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4B89DF-932C-4B34-8E2C-CEEA09D266F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4548" y="1316736"/>
            <a:ext cx="84201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74548" y="2704664"/>
            <a:ext cx="84201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9"/>
          <p:cNvSpPr>
            <a:spLocks noGrp="1"/>
          </p:cNvSpPr>
          <p:nvPr>
            <p:ph type="dt" sz="half" idx="10"/>
          </p:nvPr>
        </p:nvSpPr>
        <p:spPr/>
        <p:txBody>
          <a:bodyPr/>
          <a:lstStyle>
            <a:lvl1pPr>
              <a:defRPr/>
            </a:lvl1pPr>
          </a:lstStyle>
          <a:p>
            <a:pPr>
              <a:defRPr/>
            </a:pPr>
            <a:fld id="{DDE55575-6C5A-4E35-8957-B717F2239A5D}" type="datetime1">
              <a:rPr lang="en-US"/>
              <a:pPr>
                <a:defRPr/>
              </a:pPr>
              <a:t>12/12/2011</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solidFill>
                  <a:schemeClr val="tx2">
                    <a:shade val="90000"/>
                  </a:schemeClr>
                </a:solidFill>
              </a:defRPr>
            </a:lvl1pPr>
          </a:lstStyle>
          <a:p>
            <a:pPr>
              <a:defRPr/>
            </a:pPr>
            <a:fld id="{56A7F86D-BCEC-4940-A011-8895914CA94B}" type="slidenum">
              <a:rPr lang="en-US">
                <a:solidFill>
                  <a:srgbClr val="B13F9A">
                    <a:shade val="90000"/>
                  </a:srgbClr>
                </a:solidFill>
              </a:rPr>
              <a:pPr>
                <a:defRPr/>
              </a:pPr>
              <a:t>‹#›</a:t>
            </a:fld>
            <a:r>
              <a:rPr lang="en-US" sz="1800">
                <a:solidFill>
                  <a:srgbClr val="66FFFF"/>
                </a:solidFill>
              </a:rPr>
              <a:t>   </a:t>
            </a:r>
          </a:p>
        </p:txBody>
      </p:sp>
    </p:spTree>
  </p:cSld>
  <p:clrMapOvr>
    <a:masterClrMapping/>
  </p:clrMapOvr>
  <p:transition>
    <p:dissolv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0" y="704088"/>
            <a:ext cx="89154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95300" y="1855248"/>
            <a:ext cx="4376870"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5032115" y="1859772"/>
            <a:ext cx="4378590"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95300" y="2514600"/>
            <a:ext cx="4376870"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5032115" y="2514600"/>
            <a:ext cx="4378590"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fld id="{8B8AEE15-3690-4CCF-99CC-04FDC483D9A7}" type="datetime1">
              <a:rPr lang="en-US"/>
              <a:pPr>
                <a:defRPr/>
              </a:pPr>
              <a:t>12/12/2011</a:t>
            </a:fld>
            <a:endParaRPr lang="en-US"/>
          </a:p>
        </p:txBody>
      </p:sp>
      <p:sp>
        <p:nvSpPr>
          <p:cNvPr id="8" name="Footer Placeholder 21"/>
          <p:cNvSpPr>
            <a:spLocks noGrp="1"/>
          </p:cNvSpPr>
          <p:nvPr>
            <p:ph type="ftr" sz="quarter" idx="11"/>
          </p:nvPr>
        </p:nvSpPr>
        <p:spPr/>
        <p:txBody>
          <a:bodyPr/>
          <a:lstStyle>
            <a:lvl1pPr>
              <a:defRPr/>
            </a:lvl1pPr>
          </a:lstStyle>
          <a:p>
            <a:pPr>
              <a:defRPr/>
            </a:pPr>
            <a:endParaRPr lang="en-US"/>
          </a:p>
        </p:txBody>
      </p:sp>
      <p:sp>
        <p:nvSpPr>
          <p:cNvPr id="9" name="Slide Number Placeholder 17"/>
          <p:cNvSpPr>
            <a:spLocks noGrp="1"/>
          </p:cNvSpPr>
          <p:nvPr>
            <p:ph type="sldNum" sz="quarter" idx="12"/>
          </p:nvPr>
        </p:nvSpPr>
        <p:spPr/>
        <p:txBody>
          <a:bodyPr/>
          <a:lstStyle>
            <a:lvl1pPr>
              <a:defRPr>
                <a:solidFill>
                  <a:schemeClr val="tx2">
                    <a:shade val="90000"/>
                  </a:schemeClr>
                </a:solidFill>
              </a:defRPr>
            </a:lvl1pPr>
          </a:lstStyle>
          <a:p>
            <a:pPr>
              <a:defRPr/>
            </a:pPr>
            <a:fld id="{286B5A08-4CC7-406F-9FF2-CD70DF6E7CB1}" type="slidenum">
              <a:rPr lang="en-US">
                <a:solidFill>
                  <a:srgbClr val="B13F9A">
                    <a:shade val="90000"/>
                  </a:srgbClr>
                </a:solidFill>
              </a:rPr>
              <a:pPr>
                <a:defRPr/>
              </a:pPr>
              <a:t>‹#›</a:t>
            </a:fld>
            <a:r>
              <a:rPr lang="en-US" sz="1800">
                <a:solidFill>
                  <a:srgbClr val="66FFFF"/>
                </a:solidFill>
              </a:rPr>
              <a:t>   </a:t>
            </a:r>
          </a:p>
        </p:txBody>
      </p:sp>
    </p:spTree>
  </p:cSld>
  <p:clrMapOvr>
    <a:masterClrMapping/>
  </p:clrMapOvr>
  <p:transition>
    <p:dissolv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95300" y="704088"/>
            <a:ext cx="899795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0A116C62-15C0-4273-9874-F2E00933E2BE}" type="datetime1">
              <a:rPr lang="en-US"/>
              <a:pPr>
                <a:defRPr/>
              </a:pPr>
              <a:t>12/12/2011</a:t>
            </a:fld>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solidFill>
                  <a:schemeClr val="tx2">
                    <a:shade val="90000"/>
                  </a:schemeClr>
                </a:solidFill>
              </a:defRPr>
            </a:lvl1pPr>
          </a:lstStyle>
          <a:p>
            <a:pPr>
              <a:defRPr/>
            </a:pPr>
            <a:fld id="{1541083C-3064-4B5B-9D9D-127065B1AF0A}" type="slidenum">
              <a:rPr lang="en-US">
                <a:solidFill>
                  <a:srgbClr val="B13F9A">
                    <a:shade val="90000"/>
                  </a:srgbClr>
                </a:solidFill>
              </a:rPr>
              <a:pPr>
                <a:defRPr/>
              </a:pPr>
              <a:t>‹#›</a:t>
            </a:fld>
            <a:r>
              <a:rPr lang="en-US" sz="1800">
                <a:solidFill>
                  <a:srgbClr val="66FFFF"/>
                </a:solidFill>
              </a:rPr>
              <a:t>   </a:t>
            </a:r>
          </a:p>
        </p:txBody>
      </p:sp>
    </p:spTree>
  </p:cSld>
  <p:clrMapOvr>
    <a:masterClrMapping/>
  </p:clrMapOvr>
  <p:transition>
    <p:dissolv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42950" y="514352"/>
            <a:ext cx="29718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742950" y="1676400"/>
            <a:ext cx="29718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872972" y="1676400"/>
            <a:ext cx="5537729"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7238AB2E-95F0-47DC-8E34-4CF3272257C8}" type="datetime1">
              <a:rPr lang="en-US"/>
              <a:pPr>
                <a:defRPr/>
              </a:pPr>
              <a:t>12/12/2011</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solidFill>
                  <a:schemeClr val="tx2">
                    <a:shade val="90000"/>
                  </a:schemeClr>
                </a:solidFill>
              </a:defRPr>
            </a:lvl1pPr>
          </a:lstStyle>
          <a:p>
            <a:pPr>
              <a:defRPr/>
            </a:pPr>
            <a:fld id="{D526721A-B56A-4161-A3C4-56FBD3BEB5BD}" type="slidenum">
              <a:rPr lang="en-US">
                <a:solidFill>
                  <a:srgbClr val="B13F9A">
                    <a:shade val="90000"/>
                  </a:srgbClr>
                </a:solidFill>
              </a:rPr>
              <a:pPr>
                <a:defRPr/>
              </a:pPr>
              <a:t>‹#›</a:t>
            </a:fld>
            <a:r>
              <a:rPr lang="en-US" sz="1800">
                <a:solidFill>
                  <a:srgbClr val="66FFFF"/>
                </a:solidFill>
              </a:rPr>
              <a:t>   </a:t>
            </a:r>
          </a:p>
        </p:txBody>
      </p:sp>
    </p:spTree>
  </p:cSld>
  <p:clrMapOvr>
    <a:masterClrMapping/>
  </p:clrMapOvr>
  <p:transition>
    <p:dissolv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4"/>
          <p:cNvSpPr/>
          <p:nvPr/>
        </p:nvSpPr>
        <p:spPr>
          <a:xfrm rot="420000" flipV="1">
            <a:off x="3429265" y="1108075"/>
            <a:ext cx="569595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sz="6600" b="1">
              <a:solidFill>
                <a:prstClr val="white"/>
              </a:solidFill>
            </a:endParaRPr>
          </a:p>
        </p:txBody>
      </p:sp>
      <p:sp>
        <p:nvSpPr>
          <p:cNvPr id="6" name="Right Triangle 5"/>
          <p:cNvSpPr/>
          <p:nvPr/>
        </p:nvSpPr>
        <p:spPr>
          <a:xfrm rot="420000" flipV="1">
            <a:off x="8671192" y="5359415"/>
            <a:ext cx="168540"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sz="6600" b="1">
              <a:solidFill>
                <a:prstClr val="white"/>
              </a:solidFill>
            </a:endParaRPr>
          </a:p>
        </p:txBody>
      </p:sp>
      <p:sp>
        <p:nvSpPr>
          <p:cNvPr id="7" name="Freeform 6"/>
          <p:cNvSpPr>
            <a:spLocks/>
          </p:cNvSpPr>
          <p:nvPr/>
        </p:nvSpPr>
        <p:spPr bwMode="auto">
          <a:xfrm flipV="1">
            <a:off x="-10319" y="5816600"/>
            <a:ext cx="9926638"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base">
              <a:spcBef>
                <a:spcPct val="0"/>
              </a:spcBef>
              <a:spcAft>
                <a:spcPct val="0"/>
              </a:spcAft>
              <a:defRPr/>
            </a:pPr>
            <a:endParaRPr lang="en-US" sz="6600" b="1">
              <a:solidFill>
                <a:prstClr val="black"/>
              </a:solidFill>
            </a:endParaRPr>
          </a:p>
        </p:txBody>
      </p:sp>
      <p:sp>
        <p:nvSpPr>
          <p:cNvPr id="8" name="Freeform 7"/>
          <p:cNvSpPr>
            <a:spLocks/>
          </p:cNvSpPr>
          <p:nvPr/>
        </p:nvSpPr>
        <p:spPr bwMode="auto">
          <a:xfrm flipV="1">
            <a:off x="4746625" y="6219840"/>
            <a:ext cx="5159375"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base">
              <a:spcBef>
                <a:spcPct val="0"/>
              </a:spcBef>
              <a:spcAft>
                <a:spcPct val="0"/>
              </a:spcAft>
              <a:defRPr/>
            </a:pPr>
            <a:endParaRPr lang="en-US" sz="6600" b="1">
              <a:solidFill>
                <a:prstClr val="black"/>
              </a:solidFill>
            </a:endParaRPr>
          </a:p>
        </p:txBody>
      </p:sp>
      <p:sp>
        <p:nvSpPr>
          <p:cNvPr id="2" name="Title 1"/>
          <p:cNvSpPr>
            <a:spLocks noGrp="1"/>
          </p:cNvSpPr>
          <p:nvPr>
            <p:ph type="title"/>
          </p:nvPr>
        </p:nvSpPr>
        <p:spPr>
          <a:xfrm>
            <a:off x="660400" y="1176999"/>
            <a:ext cx="2397252"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60400" y="2828785"/>
            <a:ext cx="239395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776276" y="1199517"/>
            <a:ext cx="500253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5982F3CB-53D3-455F-AF2E-3EABA8AE4B81}" type="datetime1">
              <a:rPr lang="en-US"/>
              <a:pPr>
                <a:defRPr/>
              </a:pPr>
              <a:t>12/12/2011</a:t>
            </a:fld>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8750300" y="6356365"/>
            <a:ext cx="660400" cy="365125"/>
          </a:xfrm>
        </p:spPr>
        <p:txBody>
          <a:bodyPr/>
          <a:lstStyle>
            <a:lvl1pPr>
              <a:defRPr>
                <a:solidFill>
                  <a:schemeClr val="tx2">
                    <a:shade val="90000"/>
                  </a:schemeClr>
                </a:solidFill>
              </a:defRPr>
            </a:lvl1pPr>
          </a:lstStyle>
          <a:p>
            <a:pPr>
              <a:defRPr/>
            </a:pPr>
            <a:fld id="{0631ED9A-8E87-4CCB-9CC0-1D9C34ADE4F5}" type="slidenum">
              <a:rPr lang="en-US">
                <a:solidFill>
                  <a:srgbClr val="B13F9A">
                    <a:shade val="90000"/>
                  </a:srgbClr>
                </a:solidFill>
              </a:rPr>
              <a:pPr>
                <a:defRPr/>
              </a:pPr>
              <a:t>‹#›</a:t>
            </a:fld>
            <a:r>
              <a:rPr lang="en-US" sz="1800">
                <a:solidFill>
                  <a:srgbClr val="66FFFF"/>
                </a:solidFill>
              </a:rPr>
              <a:t>   </a:t>
            </a:r>
          </a:p>
        </p:txBody>
      </p:sp>
    </p:spTree>
  </p:cSld>
  <p:clrMapOvr>
    <a:masterClrMapping/>
  </p:clrMapOvr>
  <p:transition>
    <p:dissolv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2F2A933C-898D-4644-A56E-9583C72DB8B6}" type="datetime1">
              <a:rPr lang="en-US"/>
              <a:pPr>
                <a:defRPr/>
              </a:pPr>
              <a:t>12/12/2011</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solidFill>
                  <a:schemeClr val="tx2">
                    <a:shade val="90000"/>
                  </a:schemeClr>
                </a:solidFill>
              </a:defRPr>
            </a:lvl1pPr>
          </a:lstStyle>
          <a:p>
            <a:pPr>
              <a:defRPr/>
            </a:pPr>
            <a:fld id="{6E39863E-D9D0-4DF0-B85A-296428546156}" type="slidenum">
              <a:rPr lang="en-US">
                <a:solidFill>
                  <a:srgbClr val="B13F9A">
                    <a:shade val="90000"/>
                  </a:srgbClr>
                </a:solidFill>
              </a:rPr>
              <a:pPr>
                <a:defRPr/>
              </a:pPr>
              <a:t>‹#›</a:t>
            </a:fld>
            <a:r>
              <a:rPr lang="en-US" sz="1800">
                <a:solidFill>
                  <a:srgbClr val="66FFFF"/>
                </a:solidFill>
              </a:rPr>
              <a:t>   </a:t>
            </a:r>
          </a:p>
        </p:txBody>
      </p:sp>
    </p:spTree>
  </p:cSld>
  <p:clrMapOvr>
    <a:masterClrMapping/>
  </p:clrMapOvr>
  <p:transition>
    <p:dissolv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81850" y="914402"/>
            <a:ext cx="222885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95300" y="914402"/>
            <a:ext cx="652145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50A6800F-1348-4D21-9880-A10E7A75B9F5}" type="datetime1">
              <a:rPr lang="en-US"/>
              <a:pPr>
                <a:defRPr/>
              </a:pPr>
              <a:t>12/12/2011</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solidFill>
                  <a:schemeClr val="tx2">
                    <a:shade val="90000"/>
                  </a:schemeClr>
                </a:solidFill>
              </a:defRPr>
            </a:lvl1pPr>
          </a:lstStyle>
          <a:p>
            <a:pPr>
              <a:defRPr/>
            </a:pPr>
            <a:fld id="{2EF6F128-B6FD-45ED-B298-B15F49E0B345}" type="slidenum">
              <a:rPr lang="en-US">
                <a:solidFill>
                  <a:srgbClr val="B13F9A">
                    <a:shade val="90000"/>
                  </a:srgbClr>
                </a:solidFill>
              </a:rPr>
              <a:pPr>
                <a:defRPr/>
              </a:pPr>
              <a:t>‹#›</a:t>
            </a:fld>
            <a:r>
              <a:rPr lang="en-US" sz="1800">
                <a:solidFill>
                  <a:srgbClr val="66FFFF"/>
                </a:solidFill>
              </a:rPr>
              <a:t>   </a:t>
            </a:r>
          </a:p>
        </p:txBody>
      </p:sp>
    </p:spTree>
  </p:cSld>
  <p:clrMapOvr>
    <a:masterClrMapping/>
  </p:clrMapOvr>
  <p:transition>
    <p:dissolv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742950" y="609600"/>
            <a:ext cx="84201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742950" y="1981200"/>
            <a:ext cx="41275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5035550" y="1981200"/>
            <a:ext cx="41275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5035550" y="4114800"/>
            <a:ext cx="41275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9"/>
          <p:cNvSpPr>
            <a:spLocks noGrp="1"/>
          </p:cNvSpPr>
          <p:nvPr>
            <p:ph type="dt" sz="half" idx="10"/>
          </p:nvPr>
        </p:nvSpPr>
        <p:spPr/>
        <p:txBody>
          <a:bodyPr/>
          <a:lstStyle>
            <a:lvl1pPr>
              <a:defRPr/>
            </a:lvl1pPr>
          </a:lstStyle>
          <a:p>
            <a:pPr>
              <a:defRPr/>
            </a:pPr>
            <a:fld id="{F17C75EB-D75E-4ACD-B244-5A87AF68887D}" type="datetime1">
              <a:rPr lang="en-US"/>
              <a:pPr>
                <a:defRPr/>
              </a:pPr>
              <a:t>12/12/2011</a:t>
            </a:fld>
            <a:endParaRPr lang="en-US"/>
          </a:p>
        </p:txBody>
      </p:sp>
      <p:sp>
        <p:nvSpPr>
          <p:cNvPr id="7" name="Footer Placeholder 21"/>
          <p:cNvSpPr>
            <a:spLocks noGrp="1"/>
          </p:cNvSpPr>
          <p:nvPr>
            <p:ph type="ftr" sz="quarter" idx="11"/>
          </p:nvPr>
        </p:nvSpPr>
        <p:spPr/>
        <p:txBody>
          <a:bodyPr/>
          <a:lstStyle>
            <a:lvl1pPr>
              <a:defRPr/>
            </a:lvl1pPr>
          </a:lstStyle>
          <a:p>
            <a:pPr>
              <a:defRPr/>
            </a:pPr>
            <a:endParaRPr lang="en-US"/>
          </a:p>
        </p:txBody>
      </p:sp>
      <p:sp>
        <p:nvSpPr>
          <p:cNvPr id="8" name="Slide Number Placeholder 17"/>
          <p:cNvSpPr>
            <a:spLocks noGrp="1"/>
          </p:cNvSpPr>
          <p:nvPr>
            <p:ph type="sldNum" sz="quarter" idx="12"/>
          </p:nvPr>
        </p:nvSpPr>
        <p:spPr/>
        <p:txBody>
          <a:bodyPr/>
          <a:lstStyle>
            <a:lvl1pPr>
              <a:defRPr>
                <a:solidFill>
                  <a:schemeClr val="tx2">
                    <a:shade val="90000"/>
                  </a:schemeClr>
                </a:solidFill>
              </a:defRPr>
            </a:lvl1pPr>
          </a:lstStyle>
          <a:p>
            <a:pPr>
              <a:defRPr/>
            </a:pPr>
            <a:fld id="{D33B2A3F-0181-4068-8015-D74F6FD57E6C}" type="slidenum">
              <a:rPr lang="en-US">
                <a:solidFill>
                  <a:srgbClr val="B13F9A">
                    <a:shade val="90000"/>
                  </a:srgbClr>
                </a:solidFill>
              </a:rPr>
              <a:pPr>
                <a:defRPr/>
              </a:pPr>
              <a:t>‹#›</a:t>
            </a:fld>
            <a:r>
              <a:rPr lang="en-US" sz="1800">
                <a:solidFill>
                  <a:srgbClr val="66FFFF"/>
                </a:solidFill>
              </a:rPr>
              <a:t>   </a:t>
            </a:r>
          </a:p>
        </p:txBody>
      </p:sp>
    </p:spTree>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001D4A-C501-478C-9256-E4FC48B77C94}" type="datetimeFigureOut">
              <a:rPr lang="en-US" smtClean="0"/>
              <a:pPr/>
              <a:t>12/12/2011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4B89DF-932C-4B34-8E2C-CEEA09D266FB}"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8"/>
          <p:cNvPicPr>
            <a:picLocks noChangeAspect="1" noChangeArrowheads="1"/>
          </p:cNvPicPr>
          <p:nvPr userDrawn="1"/>
        </p:nvPicPr>
        <p:blipFill>
          <a:blip r:embed="rId2" cstate="print"/>
          <a:srcRect/>
          <a:stretch>
            <a:fillRect/>
          </a:stretch>
        </p:blipFill>
        <p:spPr bwMode="auto">
          <a:xfrm>
            <a:off x="8420100" y="228600"/>
            <a:ext cx="908050" cy="838200"/>
          </a:xfrm>
          <a:prstGeom prst="rect">
            <a:avLst/>
          </a:prstGeom>
          <a:noFill/>
          <a:ln w="9525">
            <a:noFill/>
            <a:miter lim="800000"/>
            <a:headEnd/>
            <a:tailEnd/>
          </a:ln>
        </p:spPr>
      </p:pic>
      <p:sp>
        <p:nvSpPr>
          <p:cNvPr id="2" name="Title 1"/>
          <p:cNvSpPr>
            <a:spLocks noGrp="1"/>
          </p:cNvSpPr>
          <p:nvPr>
            <p:ph type="title"/>
          </p:nvPr>
        </p:nvSpPr>
        <p:spPr>
          <a:xfrm>
            <a:off x="495300" y="704850"/>
            <a:ext cx="8915400" cy="1143000"/>
          </a:xfrm>
        </p:spPr>
        <p:txBody>
          <a:bodyPr/>
          <a:lstStyle/>
          <a:p>
            <a:r>
              <a:rPr lang="en-US" smtClean="0"/>
              <a:t>Click to edit Master title style</a:t>
            </a:r>
            <a:endParaRPr lang="en-US"/>
          </a:p>
        </p:txBody>
      </p:sp>
      <p:sp>
        <p:nvSpPr>
          <p:cNvPr id="3" name="Content Placeholder 2"/>
          <p:cNvSpPr>
            <a:spLocks noGrp="1"/>
          </p:cNvSpPr>
          <p:nvPr>
            <p:ph idx="1"/>
          </p:nvPr>
        </p:nvSpPr>
        <p:spPr>
          <a:xfrm>
            <a:off x="495300" y="1935166"/>
            <a:ext cx="8915400" cy="438943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104DE409-3511-44A5-B13C-C6CBE14A1850}" type="datetime1">
              <a:rPr lang="en-US"/>
              <a:pPr>
                <a:defRPr/>
              </a:pPr>
              <a:t>12/12/2011</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44AF4E44-4DE1-44DF-9340-AD7467B5FCBD}" type="slidenum">
              <a:rPr lang="en-US">
                <a:solidFill>
                  <a:prstClr val="white"/>
                </a:solidFill>
              </a:rPr>
              <a:pPr>
                <a:defRPr/>
              </a:pPr>
              <a:t>‹#›</a:t>
            </a:fld>
            <a:r>
              <a:rPr lang="en-US" sz="1800">
                <a:solidFill>
                  <a:srgbClr val="66FFFF"/>
                </a:solidFill>
              </a:rPr>
              <a:t>   </a:t>
            </a:r>
          </a:p>
        </p:txBody>
      </p:sp>
    </p:spTree>
  </p:cSld>
  <p:clrMapOvr>
    <a:masterClrMapping/>
  </p:clrMapOvr>
  <p:transition spd="slow"/>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8"/>
          <p:cNvPicPr>
            <a:picLocks noChangeAspect="1" noChangeArrowheads="1"/>
          </p:cNvPicPr>
          <p:nvPr userDrawn="1"/>
        </p:nvPicPr>
        <p:blipFill>
          <a:blip r:embed="rId2" cstate="print"/>
          <a:srcRect/>
          <a:stretch>
            <a:fillRect/>
          </a:stretch>
        </p:blipFill>
        <p:spPr bwMode="auto">
          <a:xfrm>
            <a:off x="8420100" y="228600"/>
            <a:ext cx="908050" cy="838200"/>
          </a:xfrm>
          <a:prstGeom prst="rect">
            <a:avLst/>
          </a:prstGeom>
          <a:noFill/>
          <a:ln w="9525">
            <a:noFill/>
            <a:miter lim="800000"/>
            <a:headEnd/>
            <a:tailEnd/>
          </a:ln>
        </p:spPr>
      </p:pic>
      <p:sp>
        <p:nvSpPr>
          <p:cNvPr id="3" name="Date Placeholder 9"/>
          <p:cNvSpPr>
            <a:spLocks noGrp="1"/>
          </p:cNvSpPr>
          <p:nvPr>
            <p:ph type="dt" sz="half" idx="10"/>
          </p:nvPr>
        </p:nvSpPr>
        <p:spPr/>
        <p:txBody>
          <a:bodyPr/>
          <a:lstStyle>
            <a:lvl1pPr>
              <a:defRPr/>
            </a:lvl1pPr>
          </a:lstStyle>
          <a:p>
            <a:pPr>
              <a:defRPr/>
            </a:pPr>
            <a:fld id="{D94CAD99-E924-4B66-92B0-E3041ACD9084}" type="datetime1">
              <a:rPr lang="en-US"/>
              <a:pPr>
                <a:defRPr/>
              </a:pPr>
              <a:t>12/12/2011</a:t>
            </a:fld>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9A68535C-3A26-42BD-8C37-2905D95B3028}" type="slidenum">
              <a:rPr lang="en-US">
                <a:solidFill>
                  <a:prstClr val="white"/>
                </a:solidFill>
              </a:rPr>
              <a:pPr>
                <a:defRPr/>
              </a:pPr>
              <a:t>‹#›</a:t>
            </a:fld>
            <a:r>
              <a:rPr lang="en-US" sz="1800">
                <a:solidFill>
                  <a:srgbClr val="66FFFF"/>
                </a:solidFill>
              </a:rPr>
              <a:t>   </a:t>
            </a:r>
          </a:p>
        </p:txBody>
      </p:sp>
    </p:spTree>
  </p:cSld>
  <p:clrMapOvr>
    <a:masterClrMapping/>
  </p:clrMapOvr>
  <p:transition spd="slow"/>
</p:sldLayout>
</file>

<file path=ppt/slideLayouts/slideLayout2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pic>
        <p:nvPicPr>
          <p:cNvPr id="5" name="Picture 13"/>
          <p:cNvPicPr>
            <a:picLocks noChangeAspect="1" noChangeArrowheads="1"/>
          </p:cNvPicPr>
          <p:nvPr userDrawn="1"/>
        </p:nvPicPr>
        <p:blipFill>
          <a:blip r:embed="rId2" cstate="print"/>
          <a:srcRect/>
          <a:stretch>
            <a:fillRect/>
          </a:stretch>
        </p:blipFill>
        <p:spPr bwMode="auto">
          <a:xfrm>
            <a:off x="8420100" y="228600"/>
            <a:ext cx="908050" cy="838200"/>
          </a:xfrm>
          <a:prstGeom prst="rect">
            <a:avLst/>
          </a:prstGeom>
          <a:noFill/>
          <a:ln w="9525">
            <a:noFill/>
            <a:miter lim="800000"/>
            <a:headEnd/>
            <a:tailEnd/>
          </a:ln>
        </p:spPr>
      </p:pic>
      <p:sp>
        <p:nvSpPr>
          <p:cNvPr id="2" name="Title 1"/>
          <p:cNvSpPr>
            <a:spLocks noGrp="1"/>
          </p:cNvSpPr>
          <p:nvPr>
            <p:ph type="title"/>
          </p:nvPr>
        </p:nvSpPr>
        <p:spPr>
          <a:xfrm>
            <a:off x="495300" y="704850"/>
            <a:ext cx="8915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95300" y="1935166"/>
            <a:ext cx="4375150" cy="438943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35550" y="1935166"/>
            <a:ext cx="4375150" cy="438943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9"/>
          <p:cNvSpPr>
            <a:spLocks noGrp="1"/>
          </p:cNvSpPr>
          <p:nvPr>
            <p:ph type="dt" sz="half" idx="10"/>
          </p:nvPr>
        </p:nvSpPr>
        <p:spPr/>
        <p:txBody>
          <a:bodyPr/>
          <a:lstStyle>
            <a:lvl1pPr>
              <a:defRPr/>
            </a:lvl1pPr>
          </a:lstStyle>
          <a:p>
            <a:pPr>
              <a:defRPr/>
            </a:pPr>
            <a:fld id="{7C6CEC2A-BBFC-4950-844D-F5C5A652A46B}" type="datetime1">
              <a:rPr lang="en-US"/>
              <a:pPr>
                <a:defRPr/>
              </a:pPr>
              <a:t>12/12/2011</a:t>
            </a:fld>
            <a:endParaRPr lang="en-US"/>
          </a:p>
        </p:txBody>
      </p:sp>
      <p:sp>
        <p:nvSpPr>
          <p:cNvPr id="7" name="Footer Placeholder 21"/>
          <p:cNvSpPr>
            <a:spLocks noGrp="1"/>
          </p:cNvSpPr>
          <p:nvPr>
            <p:ph type="ftr" sz="quarter" idx="11"/>
          </p:nvPr>
        </p:nvSpPr>
        <p:spPr/>
        <p:txBody>
          <a:bodyPr/>
          <a:lstStyle>
            <a:lvl1pPr>
              <a:defRPr/>
            </a:lvl1pPr>
          </a:lstStyle>
          <a:p>
            <a:pPr>
              <a:defRPr/>
            </a:pPr>
            <a:endParaRPr lang="en-US"/>
          </a:p>
        </p:txBody>
      </p:sp>
      <p:sp>
        <p:nvSpPr>
          <p:cNvPr id="8" name="Slide Number Placeholder 17"/>
          <p:cNvSpPr>
            <a:spLocks noGrp="1"/>
          </p:cNvSpPr>
          <p:nvPr>
            <p:ph type="sldNum" sz="quarter" idx="12"/>
          </p:nvPr>
        </p:nvSpPr>
        <p:spPr/>
        <p:txBody>
          <a:bodyPr/>
          <a:lstStyle>
            <a:lvl1pPr>
              <a:defRPr/>
            </a:lvl1pPr>
          </a:lstStyle>
          <a:p>
            <a:pPr>
              <a:defRPr/>
            </a:pPr>
            <a:fld id="{C397D699-9809-4839-8EED-DE3211B50DB1}" type="slidenum">
              <a:rPr lang="en-US">
                <a:solidFill>
                  <a:prstClr val="white"/>
                </a:solidFill>
              </a:rPr>
              <a:pPr>
                <a:defRPr/>
              </a:pPr>
              <a:t>‹#›</a:t>
            </a:fld>
            <a:r>
              <a:rPr lang="en-US" sz="1800">
                <a:solidFill>
                  <a:srgbClr val="66FFFF"/>
                </a:solidFill>
              </a:rPr>
              <a:t>   </a:t>
            </a:r>
          </a:p>
        </p:txBody>
      </p:sp>
    </p:spTree>
  </p:cSld>
  <p:clrMapOvr>
    <a:masterClrMapping/>
  </p:clrMapOvr>
  <p:transition spd="slow"/>
</p:sldLayout>
</file>

<file path=ppt/slideLayouts/slideLayout2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pic>
        <p:nvPicPr>
          <p:cNvPr id="4" name="Picture 8"/>
          <p:cNvPicPr>
            <a:picLocks noChangeAspect="1" noChangeArrowheads="1"/>
          </p:cNvPicPr>
          <p:nvPr userDrawn="1"/>
        </p:nvPicPr>
        <p:blipFill>
          <a:blip r:embed="rId2" cstate="print"/>
          <a:srcRect/>
          <a:stretch>
            <a:fillRect/>
          </a:stretch>
        </p:blipFill>
        <p:spPr bwMode="auto">
          <a:xfrm>
            <a:off x="8420100" y="228600"/>
            <a:ext cx="908050" cy="838200"/>
          </a:xfrm>
          <a:prstGeom prst="rect">
            <a:avLst/>
          </a:prstGeom>
          <a:noFill/>
          <a:ln w="9525">
            <a:noFill/>
            <a:miter lim="800000"/>
            <a:headEnd/>
            <a:tailEnd/>
          </a:ln>
        </p:spPr>
      </p:pic>
      <p:sp>
        <p:nvSpPr>
          <p:cNvPr id="2" name="Title 1"/>
          <p:cNvSpPr>
            <a:spLocks noGrp="1"/>
          </p:cNvSpPr>
          <p:nvPr>
            <p:ph type="title"/>
          </p:nvPr>
        </p:nvSpPr>
        <p:spPr>
          <a:xfrm>
            <a:off x="495300" y="704850"/>
            <a:ext cx="8915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95300" y="1935166"/>
            <a:ext cx="8915400" cy="4389437"/>
          </a:xfrm>
        </p:spPr>
        <p:txBody>
          <a:bodyPr/>
          <a:lstStyle/>
          <a:p>
            <a:pPr lvl="0"/>
            <a:endParaRPr lang="en-US" noProof="0"/>
          </a:p>
        </p:txBody>
      </p:sp>
      <p:sp>
        <p:nvSpPr>
          <p:cNvPr id="5" name="Date Placeholder 9"/>
          <p:cNvSpPr>
            <a:spLocks noGrp="1"/>
          </p:cNvSpPr>
          <p:nvPr>
            <p:ph type="dt" sz="half" idx="10"/>
          </p:nvPr>
        </p:nvSpPr>
        <p:spPr/>
        <p:txBody>
          <a:bodyPr/>
          <a:lstStyle>
            <a:lvl1pPr>
              <a:defRPr/>
            </a:lvl1pPr>
          </a:lstStyle>
          <a:p>
            <a:pPr>
              <a:defRPr/>
            </a:pPr>
            <a:fld id="{81EFD96A-AF96-4840-8665-8EE6696B0552}" type="datetime1">
              <a:rPr lang="en-US"/>
              <a:pPr>
                <a:defRPr/>
              </a:pPr>
              <a:t>12/12/2011</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45CD9FCB-F761-46C4-8A28-4F2B9D6C911C}" type="slidenum">
              <a:rPr lang="en-US">
                <a:solidFill>
                  <a:prstClr val="white"/>
                </a:solidFill>
              </a:rPr>
              <a:pPr>
                <a:defRPr/>
              </a:pPr>
              <a:t>‹#›</a:t>
            </a:fld>
            <a:r>
              <a:rPr lang="en-US" sz="1800">
                <a:solidFill>
                  <a:srgbClr val="66FFFF"/>
                </a:solidFill>
              </a:rPr>
              <a:t>   </a:t>
            </a:r>
          </a:p>
        </p:txBody>
      </p:sp>
    </p:spTree>
  </p:cSld>
  <p:clrMapOvr>
    <a:masterClrMapping/>
  </p:clrMapOvr>
  <p:transition spd="slow"/>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pic>
        <p:nvPicPr>
          <p:cNvPr id="3" name="Picture 8"/>
          <p:cNvPicPr>
            <a:picLocks noChangeAspect="1" noChangeArrowheads="1"/>
          </p:cNvPicPr>
          <p:nvPr userDrawn="1"/>
        </p:nvPicPr>
        <p:blipFill>
          <a:blip r:embed="rId2" cstate="print"/>
          <a:srcRect/>
          <a:stretch>
            <a:fillRect/>
          </a:stretch>
        </p:blipFill>
        <p:spPr bwMode="auto">
          <a:xfrm>
            <a:off x="8420100" y="228600"/>
            <a:ext cx="908050" cy="838200"/>
          </a:xfrm>
          <a:prstGeom prst="rect">
            <a:avLst/>
          </a:prstGeom>
          <a:noFill/>
          <a:ln w="9525">
            <a:noFill/>
            <a:miter lim="800000"/>
            <a:headEnd/>
            <a:tailEnd/>
          </a:ln>
        </p:spPr>
      </p:pic>
      <p:sp>
        <p:nvSpPr>
          <p:cNvPr id="2" name="Title 1"/>
          <p:cNvSpPr>
            <a:spLocks noGrp="1"/>
          </p:cNvSpPr>
          <p:nvPr>
            <p:ph type="title"/>
          </p:nvPr>
        </p:nvSpPr>
        <p:spPr>
          <a:xfrm>
            <a:off x="495300" y="704850"/>
            <a:ext cx="8915400" cy="1143000"/>
          </a:xfrm>
        </p:spPr>
        <p:txBody>
          <a:bodyPr/>
          <a:lstStyle/>
          <a:p>
            <a:r>
              <a:rPr lang="en-US" smtClean="0"/>
              <a:t>Click to edit Master title style</a:t>
            </a:r>
            <a:endParaRPr lang="ms-MY"/>
          </a:p>
        </p:txBody>
      </p:sp>
      <p:sp>
        <p:nvSpPr>
          <p:cNvPr id="4" name="Date Placeholder 2"/>
          <p:cNvSpPr>
            <a:spLocks noGrp="1"/>
          </p:cNvSpPr>
          <p:nvPr>
            <p:ph type="dt" sz="half" idx="10"/>
          </p:nvPr>
        </p:nvSpPr>
        <p:spPr/>
        <p:txBody>
          <a:bodyPr/>
          <a:lstStyle>
            <a:lvl1pPr>
              <a:defRPr/>
            </a:lvl1pPr>
          </a:lstStyle>
          <a:p>
            <a:pPr>
              <a:defRPr/>
            </a:pPr>
            <a:fld id="{379DF6EB-81F0-4478-88F2-477ADC2A0B47}" type="datetime1">
              <a:rPr lang="en-US"/>
              <a:pPr>
                <a:defRPr/>
              </a:pPr>
              <a:t>12/12/2011</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
        <p:nvSpPr>
          <p:cNvPr id="6" name="Slide Number Placeholder 4"/>
          <p:cNvSpPr>
            <a:spLocks noGrp="1"/>
          </p:cNvSpPr>
          <p:nvPr>
            <p:ph type="sldNum" sz="quarter" idx="12"/>
          </p:nvPr>
        </p:nvSpPr>
        <p:spPr/>
        <p:txBody>
          <a:bodyPr/>
          <a:lstStyle>
            <a:lvl1pPr>
              <a:defRPr/>
            </a:lvl1pPr>
          </a:lstStyle>
          <a:p>
            <a:pPr>
              <a:defRPr/>
            </a:pPr>
            <a:fld id="{4F407159-B875-4B48-A596-462940624BD4}" type="slidenum">
              <a:rPr lang="en-US">
                <a:solidFill>
                  <a:prstClr val="white"/>
                </a:solidFill>
              </a:rPr>
              <a:pPr>
                <a:defRPr/>
              </a:pPr>
              <a:t>‹#›</a:t>
            </a:fld>
            <a:r>
              <a:rPr lang="en-US" sz="1800">
                <a:solidFill>
                  <a:srgbClr val="66FFFF"/>
                </a:solidFill>
              </a:rPr>
              <a:t>   </a:t>
            </a:r>
          </a:p>
        </p:txBody>
      </p:sp>
    </p:spTree>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506" y="4406915"/>
            <a:ext cx="84201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F001D4A-C501-478C-9256-E4FC48B77C94}" type="datetimeFigureOut">
              <a:rPr lang="en-US" smtClean="0"/>
              <a:pPr/>
              <a:t>12/12/2011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4B89DF-932C-4B34-8E2C-CEEA09D266F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36575" y="1600206"/>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448300" y="1600206"/>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F001D4A-C501-478C-9256-E4FC48B77C94}" type="datetimeFigureOut">
              <a:rPr lang="en-US" smtClean="0"/>
              <a:pPr/>
              <a:t>12/12/2011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4B89DF-932C-4B34-8E2C-CEEA09D266F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4638"/>
            <a:ext cx="89154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032115"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32115"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F001D4A-C501-478C-9256-E4FC48B77C94}" type="datetimeFigureOut">
              <a:rPr lang="en-US" smtClean="0"/>
              <a:pPr/>
              <a:t>12/12/2011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54B89DF-932C-4B34-8E2C-CEEA09D266F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F001D4A-C501-478C-9256-E4FC48B77C94}" type="datetimeFigureOut">
              <a:rPr lang="en-US" smtClean="0"/>
              <a:pPr/>
              <a:t>12/12/2011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54B89DF-932C-4B34-8E2C-CEEA09D266F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001D4A-C501-478C-9256-E4FC48B77C94}" type="datetimeFigureOut">
              <a:rPr lang="en-US" smtClean="0"/>
              <a:pPr/>
              <a:t>12/12/2011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54B89DF-932C-4B34-8E2C-CEEA09D266F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006"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872972" y="273065"/>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95300" y="143510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001D4A-C501-478C-9256-E4FC48B77C94}" type="datetimeFigureOut">
              <a:rPr lang="en-US" smtClean="0"/>
              <a:pPr/>
              <a:t>12/12/2011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4B89DF-932C-4B34-8E2C-CEEA09D266F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645" y="4800600"/>
            <a:ext cx="59436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001D4A-C501-478C-9256-E4FC48B77C94}" type="datetimeFigureOut">
              <a:rPr lang="en-US" smtClean="0"/>
              <a:pPr/>
              <a:t>12/12/2011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4B89DF-932C-4B34-8E2C-CEEA09D266F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95300" y="1600206"/>
            <a:ext cx="89154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95300" y="6356365"/>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001D4A-C501-478C-9256-E4FC48B77C94}" type="datetimeFigureOut">
              <a:rPr lang="en-US" smtClean="0"/>
              <a:pPr/>
              <a:t>12/12/2011</a:t>
            </a:fld>
            <a:endParaRPr lang="en-US"/>
          </a:p>
        </p:txBody>
      </p:sp>
      <p:sp>
        <p:nvSpPr>
          <p:cNvPr id="5" name="Footer Placeholder 4"/>
          <p:cNvSpPr>
            <a:spLocks noGrp="1"/>
          </p:cNvSpPr>
          <p:nvPr>
            <p:ph type="ftr" sz="quarter" idx="3"/>
          </p:nvPr>
        </p:nvSpPr>
        <p:spPr>
          <a:xfrm>
            <a:off x="3384550" y="6356365"/>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099300" y="6356365"/>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4B89DF-932C-4B34-8E2C-CEEA09D266F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800000"/>
        </a:solidFill>
        <a:effectLst/>
      </p:bgPr>
    </p:bg>
    <p:spTree>
      <p:nvGrpSpPr>
        <p:cNvPr id="1" name=""/>
        <p:cNvGrpSpPr/>
        <p:nvPr/>
      </p:nvGrpSpPr>
      <p:grpSpPr>
        <a:xfrm>
          <a:off x="0" y="0"/>
          <a:ext cx="0" cy="0"/>
          <a:chOff x="0" y="0"/>
          <a:chExt cx="0" cy="0"/>
        </a:xfrm>
      </p:grpSpPr>
      <p:sp>
        <p:nvSpPr>
          <p:cNvPr id="7" name="Freeform 6"/>
          <p:cNvSpPr>
            <a:spLocks/>
          </p:cNvSpPr>
          <p:nvPr/>
        </p:nvSpPr>
        <p:spPr bwMode="auto">
          <a:xfrm>
            <a:off x="-10319" y="-7938"/>
            <a:ext cx="9926638"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base">
              <a:spcBef>
                <a:spcPct val="0"/>
              </a:spcBef>
              <a:spcAft>
                <a:spcPct val="0"/>
              </a:spcAft>
              <a:defRPr/>
            </a:pPr>
            <a:endParaRPr lang="en-US" sz="6600" b="1">
              <a:solidFill>
                <a:prstClr val="black"/>
              </a:solidFill>
            </a:endParaRPr>
          </a:p>
        </p:txBody>
      </p:sp>
      <p:sp>
        <p:nvSpPr>
          <p:cNvPr id="8" name="Freeform 7"/>
          <p:cNvSpPr>
            <a:spLocks/>
          </p:cNvSpPr>
          <p:nvPr/>
        </p:nvSpPr>
        <p:spPr bwMode="auto">
          <a:xfrm>
            <a:off x="4746625" y="-7938"/>
            <a:ext cx="5159375"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base">
              <a:spcBef>
                <a:spcPct val="0"/>
              </a:spcBef>
              <a:spcAft>
                <a:spcPct val="0"/>
              </a:spcAft>
              <a:defRPr/>
            </a:pPr>
            <a:endParaRPr lang="en-US" sz="6600" b="1">
              <a:solidFill>
                <a:prstClr val="black"/>
              </a:solidFill>
            </a:endParaRPr>
          </a:p>
        </p:txBody>
      </p:sp>
      <p:sp>
        <p:nvSpPr>
          <p:cNvPr id="1028" name="Title Placeholder 8"/>
          <p:cNvSpPr>
            <a:spLocks noGrp="1"/>
          </p:cNvSpPr>
          <p:nvPr>
            <p:ph type="title"/>
          </p:nvPr>
        </p:nvSpPr>
        <p:spPr bwMode="auto">
          <a:xfrm>
            <a:off x="495300" y="704850"/>
            <a:ext cx="89154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1029" name="Text Placeholder 29"/>
          <p:cNvSpPr>
            <a:spLocks noGrp="1"/>
          </p:cNvSpPr>
          <p:nvPr>
            <p:ph type="body" idx="1"/>
          </p:nvPr>
        </p:nvSpPr>
        <p:spPr bwMode="auto">
          <a:xfrm>
            <a:off x="495300" y="1935166"/>
            <a:ext cx="89154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95300" y="6356365"/>
            <a:ext cx="2311400" cy="365125"/>
          </a:xfrm>
          <a:prstGeom prst="rect">
            <a:avLst/>
          </a:prstGeom>
        </p:spPr>
        <p:txBody>
          <a:bodyPr vert="horz" wrap="square" lIns="0" tIns="0" rIns="0" bIns="0" numCol="1" anchor="b" anchorCtr="0" compatLnSpc="1">
            <a:prstTxWarp prst="textNoShape">
              <a:avLst/>
            </a:prstTxWarp>
          </a:bodyPr>
          <a:lstStyle>
            <a:lvl1pPr algn="l">
              <a:defRPr sz="1200" b="1">
                <a:solidFill>
                  <a:srgbClr val="A93C93"/>
                </a:solidFill>
                <a:latin typeface="Arial" charset="0"/>
              </a:defRPr>
            </a:lvl1pPr>
          </a:lstStyle>
          <a:p>
            <a:pPr fontAlgn="base">
              <a:spcBef>
                <a:spcPct val="0"/>
              </a:spcBef>
              <a:spcAft>
                <a:spcPct val="0"/>
              </a:spcAft>
              <a:defRPr/>
            </a:pPr>
            <a:fld id="{84489834-C014-4367-9A9D-293660339572}" type="datetime1">
              <a:rPr lang="en-US"/>
              <a:pPr fontAlgn="base">
                <a:spcBef>
                  <a:spcPct val="0"/>
                </a:spcBef>
                <a:spcAft>
                  <a:spcPct val="0"/>
                </a:spcAft>
                <a:defRPr/>
              </a:pPr>
              <a:t>12/12/2011</a:t>
            </a:fld>
            <a:endParaRPr lang="en-US"/>
          </a:p>
        </p:txBody>
      </p:sp>
      <p:sp>
        <p:nvSpPr>
          <p:cNvPr id="22" name="Footer Placeholder 21"/>
          <p:cNvSpPr>
            <a:spLocks noGrp="1"/>
          </p:cNvSpPr>
          <p:nvPr>
            <p:ph type="ftr" sz="quarter" idx="3"/>
          </p:nvPr>
        </p:nvSpPr>
        <p:spPr>
          <a:xfrm>
            <a:off x="2889250" y="6356365"/>
            <a:ext cx="3632200" cy="365125"/>
          </a:xfrm>
          <a:prstGeom prst="rect">
            <a:avLst/>
          </a:prstGeom>
        </p:spPr>
        <p:txBody>
          <a:bodyPr vert="horz" wrap="square" lIns="0" tIns="0" rIns="0" bIns="0" numCol="1" anchor="b" anchorCtr="0" compatLnSpc="1">
            <a:prstTxWarp prst="textNoShape">
              <a:avLst/>
            </a:prstTxWarp>
          </a:bodyPr>
          <a:lstStyle>
            <a:lvl1pPr algn="l">
              <a:defRPr sz="1200" b="1">
                <a:solidFill>
                  <a:srgbClr val="A93C93"/>
                </a:solidFill>
                <a:latin typeface="Arial" charset="0"/>
              </a:defRPr>
            </a:lvl1pPr>
          </a:lstStyle>
          <a:p>
            <a:pPr fontAlgn="base">
              <a:spcBef>
                <a:spcPct val="0"/>
              </a:spcBef>
              <a:spcAft>
                <a:spcPct val="0"/>
              </a:spcAft>
              <a:defRPr/>
            </a:pPr>
            <a:endParaRPr lang="en-US"/>
          </a:p>
        </p:txBody>
      </p:sp>
      <p:sp>
        <p:nvSpPr>
          <p:cNvPr id="18" name="Slide Number Placeholder 17"/>
          <p:cNvSpPr>
            <a:spLocks noGrp="1"/>
          </p:cNvSpPr>
          <p:nvPr>
            <p:ph type="sldNum" sz="quarter" idx="4"/>
          </p:nvPr>
        </p:nvSpPr>
        <p:spPr>
          <a:xfrm>
            <a:off x="8585200" y="6356365"/>
            <a:ext cx="825500" cy="365125"/>
          </a:xfrm>
          <a:prstGeom prst="rect">
            <a:avLst/>
          </a:prstGeom>
        </p:spPr>
        <p:txBody>
          <a:bodyPr vert="horz" wrap="square" lIns="0" tIns="0" rIns="0" bIns="0" numCol="1" anchor="b" anchorCtr="0" compatLnSpc="1">
            <a:prstTxWarp prst="textNoShape">
              <a:avLst/>
            </a:prstTxWarp>
          </a:bodyPr>
          <a:lstStyle>
            <a:lvl1pPr algn="r">
              <a:defRPr sz="1200" b="1">
                <a:solidFill>
                  <a:schemeClr val="bg1"/>
                </a:solidFill>
                <a:latin typeface="Arial" charset="0"/>
              </a:defRPr>
            </a:lvl1pPr>
          </a:lstStyle>
          <a:p>
            <a:pPr fontAlgn="base">
              <a:spcBef>
                <a:spcPct val="0"/>
              </a:spcBef>
              <a:spcAft>
                <a:spcPct val="0"/>
              </a:spcAft>
              <a:defRPr/>
            </a:pPr>
            <a:fld id="{050DB06C-61ED-4473-9195-65131F8B7EF1}" type="slidenum">
              <a:rPr lang="en-US">
                <a:solidFill>
                  <a:prstClr val="white"/>
                </a:solidFill>
              </a:rPr>
              <a:pPr fontAlgn="base">
                <a:spcBef>
                  <a:spcPct val="0"/>
                </a:spcBef>
                <a:spcAft>
                  <a:spcPct val="0"/>
                </a:spcAft>
                <a:defRPr/>
              </a:pPr>
              <a:t>‹#›</a:t>
            </a:fld>
            <a:r>
              <a:rPr lang="en-US" sz="1800">
                <a:solidFill>
                  <a:srgbClr val="66FFFF"/>
                </a:solidFill>
              </a:rPr>
              <a:t>   </a:t>
            </a:r>
          </a:p>
        </p:txBody>
      </p:sp>
      <p:grpSp>
        <p:nvGrpSpPr>
          <p:cNvPr id="2" name="Group 1"/>
          <p:cNvGrpSpPr>
            <a:grpSpLocks/>
          </p:cNvGrpSpPr>
          <p:nvPr/>
        </p:nvGrpSpPr>
        <p:grpSpPr bwMode="auto">
          <a:xfrm>
            <a:off x="-20636" y="203200"/>
            <a:ext cx="9945556"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lgn="ctr" fontAlgn="base">
                <a:spcBef>
                  <a:spcPct val="0"/>
                </a:spcBef>
                <a:spcAft>
                  <a:spcPct val="0"/>
                </a:spcAft>
                <a:defRPr/>
              </a:pPr>
              <a:endParaRPr lang="en-US" sz="6600" b="1">
                <a:solidFill>
                  <a:prstClr val="black"/>
                </a:solidFill>
                <a:latin typeface="Arial" charset="0"/>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lgn="ctr" fontAlgn="base">
                <a:spcBef>
                  <a:spcPct val="0"/>
                </a:spcBef>
                <a:spcAft>
                  <a:spcPct val="0"/>
                </a:spcAft>
                <a:defRPr/>
              </a:pPr>
              <a:endParaRPr lang="en-US" sz="6600" b="1">
                <a:solidFill>
                  <a:prstClr val="black"/>
                </a:solidFill>
                <a:latin typeface="Arial" charset="0"/>
              </a:endParaRPr>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ransition spd="slow"/>
  <p:hf hdr="0" ftr="0" dt="0"/>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5.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0.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0.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0.xml"/></Relationships>
</file>

<file path=ppt/slides/_rels/slide2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watermark01-MAROON.jpg"/>
          <p:cNvPicPr>
            <a:picLocks noChangeAspect="1"/>
          </p:cNvPicPr>
          <p:nvPr/>
        </p:nvPicPr>
        <p:blipFill>
          <a:blip r:embed="rId2" cstate="print"/>
          <a:stretch>
            <a:fillRect/>
          </a:stretch>
        </p:blipFill>
        <p:spPr>
          <a:xfrm>
            <a:off x="211931" y="0"/>
            <a:ext cx="9694077" cy="6858000"/>
          </a:xfrm>
          <a:prstGeom prst="rect">
            <a:avLst/>
          </a:prstGeom>
        </p:spPr>
      </p:pic>
      <p:sp>
        <p:nvSpPr>
          <p:cNvPr id="10" name="Text Box 23"/>
          <p:cNvSpPr txBox="1">
            <a:spLocks noChangeArrowheads="1"/>
          </p:cNvSpPr>
          <p:nvPr/>
        </p:nvSpPr>
        <p:spPr bwMode="auto">
          <a:xfrm>
            <a:off x="1600200" y="6321439"/>
            <a:ext cx="7924800" cy="307975"/>
          </a:xfrm>
          <a:prstGeom prst="rect">
            <a:avLst/>
          </a:prstGeom>
          <a:noFill/>
          <a:ln w="9525">
            <a:noFill/>
            <a:miter lim="800000"/>
            <a:headEnd/>
            <a:tailEnd/>
          </a:ln>
        </p:spPr>
        <p:txBody>
          <a:bodyPr>
            <a:spAutoFit/>
          </a:bodyPr>
          <a:lstStyle/>
          <a:p>
            <a:pPr algn="ctr">
              <a:spcBef>
                <a:spcPct val="50000"/>
              </a:spcBef>
            </a:pPr>
            <a:r>
              <a:rPr lang="en-US" sz="1400" b="1" dirty="0">
                <a:solidFill>
                  <a:schemeClr val="bg1"/>
                </a:solidFill>
                <a:latin typeface="Century Gothic" pitchFamily="34" charset="0"/>
              </a:rPr>
              <a:t>MINISTRY OF INTERNATIONAL TRADE AND </a:t>
            </a:r>
            <a:r>
              <a:rPr lang="en-US" sz="1400" b="1" dirty="0" smtClean="0">
                <a:solidFill>
                  <a:schemeClr val="bg1"/>
                </a:solidFill>
                <a:latin typeface="Century Gothic" pitchFamily="34" charset="0"/>
              </a:rPr>
              <a:t>INDUSTRY</a:t>
            </a:r>
            <a:endParaRPr lang="en-US" sz="1400" b="1" dirty="0">
              <a:solidFill>
                <a:schemeClr val="bg1"/>
              </a:solidFill>
              <a:latin typeface="Century Gothic" pitchFamily="34" charset="0"/>
            </a:endParaRPr>
          </a:p>
        </p:txBody>
      </p:sp>
      <p:pic>
        <p:nvPicPr>
          <p:cNvPr id="15" name="Picture 14" descr="design-01 front page copy.jpg"/>
          <p:cNvPicPr>
            <a:picLocks noChangeAspect="1"/>
          </p:cNvPicPr>
          <p:nvPr/>
        </p:nvPicPr>
        <p:blipFill>
          <a:blip r:embed="rId3" cstate="print"/>
          <a:stretch>
            <a:fillRect/>
          </a:stretch>
        </p:blipFill>
        <p:spPr>
          <a:xfrm>
            <a:off x="0" y="0"/>
            <a:ext cx="1306088" cy="6858000"/>
          </a:xfrm>
          <a:prstGeom prst="rect">
            <a:avLst/>
          </a:prstGeom>
        </p:spPr>
      </p:pic>
      <p:pic>
        <p:nvPicPr>
          <p:cNvPr id="12" name="Picture 11" descr="LOGOMITI-normal res.gif"/>
          <p:cNvPicPr>
            <a:picLocks noChangeAspect="1"/>
          </p:cNvPicPr>
          <p:nvPr/>
        </p:nvPicPr>
        <p:blipFill>
          <a:blip r:embed="rId4" cstate="print"/>
          <a:stretch>
            <a:fillRect/>
          </a:stretch>
        </p:blipFill>
        <p:spPr>
          <a:xfrm>
            <a:off x="228599" y="228600"/>
            <a:ext cx="914401" cy="914400"/>
          </a:xfrm>
          <a:prstGeom prst="rect">
            <a:avLst/>
          </a:prstGeom>
          <a:ln>
            <a:noFill/>
          </a:ln>
          <a:effectLst>
            <a:outerShdw blurRad="292100" dist="139700" dir="2700000" algn="tl" rotWithShape="0">
              <a:srgbClr val="333333">
                <a:alpha val="65000"/>
              </a:srgbClr>
            </a:outerShdw>
          </a:effectLst>
        </p:spPr>
      </p:pic>
      <p:sp>
        <p:nvSpPr>
          <p:cNvPr id="9" name="Title 8"/>
          <p:cNvSpPr>
            <a:spLocks noGrp="1"/>
          </p:cNvSpPr>
          <p:nvPr>
            <p:ph type="ctrTitle"/>
          </p:nvPr>
        </p:nvSpPr>
        <p:spPr>
          <a:xfrm>
            <a:off x="1306088" y="2130440"/>
            <a:ext cx="7856962" cy="1470025"/>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r>
              <a:rPr lang="en-US" dirty="0" smtClean="0">
                <a:solidFill>
                  <a:schemeClr val="bg1"/>
                </a:solidFill>
                <a:effectLst>
                  <a:glow rad="139700">
                    <a:schemeClr val="accent1">
                      <a:satMod val="175000"/>
                      <a:alpha val="40000"/>
                    </a:schemeClr>
                  </a:glow>
                </a:effectLst>
              </a:rPr>
              <a:t>THE IMPORTANCE AND BENEFITS OF ADOPTING STANDARDS</a:t>
            </a:r>
            <a:endParaRPr lang="en-US" dirty="0">
              <a:solidFill>
                <a:schemeClr val="bg1"/>
              </a:solidFill>
              <a:effectLst>
                <a:glow rad="139700">
                  <a:schemeClr val="accent1">
                    <a:satMod val="175000"/>
                    <a:alpha val="40000"/>
                  </a:schemeClr>
                </a:glow>
              </a:effectLst>
            </a:endParaRPr>
          </a:p>
        </p:txBody>
      </p:sp>
      <p:sp>
        <p:nvSpPr>
          <p:cNvPr id="11" name="Subtitle 10"/>
          <p:cNvSpPr>
            <a:spLocks noGrp="1"/>
          </p:cNvSpPr>
          <p:nvPr>
            <p:ph type="subTitle" idx="1"/>
          </p:nvPr>
        </p:nvSpPr>
        <p:spPr>
          <a:xfrm>
            <a:off x="1485900" y="4267200"/>
            <a:ext cx="6934200" cy="1371600"/>
          </a:xfrm>
        </p:spPr>
        <p:txBody>
          <a:bodyPr>
            <a:normAutofit fontScale="77500" lnSpcReduction="20000"/>
          </a:bodyPr>
          <a:lstStyle/>
          <a:p>
            <a:r>
              <a:rPr lang="en-US" dirty="0" smtClean="0">
                <a:solidFill>
                  <a:schemeClr val="bg1"/>
                </a:solidFill>
                <a:effectLst>
                  <a:glow rad="139700">
                    <a:schemeClr val="accent1">
                      <a:satMod val="175000"/>
                      <a:alpha val="40000"/>
                    </a:schemeClr>
                  </a:glow>
                </a:effectLst>
              </a:rPr>
              <a:t>BY: AMRAN SAMEON</a:t>
            </a:r>
          </a:p>
          <a:p>
            <a:r>
              <a:rPr lang="en-US" dirty="0" smtClean="0">
                <a:solidFill>
                  <a:schemeClr val="bg1"/>
                </a:solidFill>
                <a:effectLst>
                  <a:glow rad="139700">
                    <a:schemeClr val="accent1">
                      <a:satMod val="175000"/>
                      <a:alpha val="40000"/>
                    </a:schemeClr>
                  </a:glow>
                </a:effectLst>
              </a:rPr>
              <a:t>DIRECTOR OF TRADE FACILITATION &amp; TECHNOLOGY</a:t>
            </a:r>
          </a:p>
          <a:p>
            <a:r>
              <a:rPr lang="en-US" dirty="0" smtClean="0">
                <a:solidFill>
                  <a:schemeClr val="bg1"/>
                </a:solidFill>
                <a:effectLst>
                  <a:glow rad="139700">
                    <a:schemeClr val="accent1">
                      <a:satMod val="175000"/>
                      <a:alpha val="40000"/>
                    </a:schemeClr>
                  </a:glow>
                </a:effectLst>
              </a:rPr>
              <a:t>MITI</a:t>
            </a:r>
            <a:endParaRPr lang="en-US" dirty="0">
              <a:solidFill>
                <a:schemeClr val="bg1"/>
              </a:solidFill>
              <a:effectLst>
                <a:glow rad="139700">
                  <a:schemeClr val="accent1">
                    <a:satMod val="175000"/>
                    <a:alpha val="40000"/>
                  </a:schemeClr>
                </a:glow>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495300" y="685800"/>
            <a:ext cx="8915400" cy="838200"/>
          </a:xfrm>
        </p:spPr>
        <p:txBody>
          <a:bodyPr/>
          <a:lstStyle/>
          <a:p>
            <a:pPr algn="ctr"/>
            <a:r>
              <a:rPr lang="en-US" sz="5400" dirty="0" smtClean="0"/>
              <a:t/>
            </a:r>
            <a:br>
              <a:rPr lang="en-US" sz="5400" dirty="0" smtClean="0"/>
            </a:br>
            <a:r>
              <a:rPr lang="en-US" sz="3200" b="1" dirty="0" smtClean="0">
                <a:solidFill>
                  <a:srgbClr val="FFFF00"/>
                </a:solidFill>
                <a:latin typeface="Tahoma" pitchFamily="34" charset="0"/>
                <a:ea typeface="Tahoma" pitchFamily="34" charset="0"/>
                <a:cs typeface="Tahoma" pitchFamily="34" charset="0"/>
              </a:rPr>
              <a:t>BENEFITS</a:t>
            </a:r>
            <a:endParaRPr lang="en-US" sz="3200" dirty="0" smtClean="0">
              <a:solidFill>
                <a:srgbClr val="FFFF00"/>
              </a:solidFill>
              <a:latin typeface="Tahoma" pitchFamily="34" charset="0"/>
              <a:ea typeface="Tahoma" pitchFamily="34" charset="0"/>
              <a:cs typeface="Tahoma" pitchFamily="34" charset="0"/>
            </a:endParaRPr>
          </a:p>
        </p:txBody>
      </p:sp>
      <p:sp>
        <p:nvSpPr>
          <p:cNvPr id="27651" name="Content Placeholder 2"/>
          <p:cNvSpPr>
            <a:spLocks noGrp="1"/>
          </p:cNvSpPr>
          <p:nvPr>
            <p:ph idx="1"/>
          </p:nvPr>
        </p:nvSpPr>
        <p:spPr>
          <a:xfrm>
            <a:off x="495300" y="1676400"/>
            <a:ext cx="8915400" cy="4648203"/>
          </a:xfrm>
        </p:spPr>
        <p:txBody>
          <a:bodyPr/>
          <a:lstStyle/>
          <a:p>
            <a:pPr marL="0" lvl="0" indent="0">
              <a:buNone/>
            </a:pPr>
            <a:r>
              <a:rPr lang="en-GB" sz="2400" dirty="0">
                <a:solidFill>
                  <a:schemeClr val="bg1"/>
                </a:solidFill>
                <a:latin typeface="Tahoma" pitchFamily="34" charset="0"/>
                <a:ea typeface="Tahoma" pitchFamily="34" charset="0"/>
                <a:cs typeface="Tahoma" pitchFamily="34" charset="0"/>
              </a:rPr>
              <a:t>The </a:t>
            </a:r>
            <a:r>
              <a:rPr lang="en-GB" sz="2400" dirty="0" smtClean="0">
                <a:solidFill>
                  <a:schemeClr val="bg1"/>
                </a:solidFill>
                <a:latin typeface="Tahoma" pitchFamily="34" charset="0"/>
                <a:ea typeface="Tahoma" pitchFamily="34" charset="0"/>
                <a:cs typeface="Tahoma" pitchFamily="34" charset="0"/>
              </a:rPr>
              <a:t>benefits of </a:t>
            </a:r>
            <a:r>
              <a:rPr lang="en-GB" sz="2400" dirty="0">
                <a:solidFill>
                  <a:schemeClr val="bg1"/>
                </a:solidFill>
                <a:latin typeface="Tahoma" pitchFamily="34" charset="0"/>
                <a:ea typeface="Tahoma" pitchFamily="34" charset="0"/>
                <a:cs typeface="Tahoma" pitchFamily="34" charset="0"/>
              </a:rPr>
              <a:t>industries to comply with </a:t>
            </a:r>
            <a:r>
              <a:rPr lang="en-GB" sz="2400" u="sng" dirty="0">
                <a:solidFill>
                  <a:schemeClr val="bg1"/>
                </a:solidFill>
                <a:latin typeface="Tahoma" pitchFamily="34" charset="0"/>
                <a:ea typeface="Tahoma" pitchFamily="34" charset="0"/>
                <a:cs typeface="Tahoma" pitchFamily="34" charset="0"/>
              </a:rPr>
              <a:t>standards</a:t>
            </a:r>
            <a:r>
              <a:rPr lang="en-GB" sz="2400" dirty="0">
                <a:solidFill>
                  <a:schemeClr val="bg1"/>
                </a:solidFill>
                <a:latin typeface="Tahoma" pitchFamily="34" charset="0"/>
                <a:ea typeface="Tahoma" pitchFamily="34" charset="0"/>
                <a:cs typeface="Tahoma" pitchFamily="34" charset="0"/>
              </a:rPr>
              <a:t> </a:t>
            </a:r>
            <a:r>
              <a:rPr lang="en-GB" sz="2400" dirty="0" smtClean="0">
                <a:solidFill>
                  <a:schemeClr val="bg1"/>
                </a:solidFill>
                <a:latin typeface="Tahoma" pitchFamily="34" charset="0"/>
                <a:ea typeface="Tahoma" pitchFamily="34" charset="0"/>
                <a:cs typeface="Tahoma" pitchFamily="34" charset="0"/>
              </a:rPr>
              <a:t>are:</a:t>
            </a:r>
          </a:p>
          <a:p>
            <a:pPr marL="0" lvl="0" indent="0">
              <a:buNone/>
            </a:pPr>
            <a:endParaRPr lang="en-GB" sz="2400" dirty="0" smtClean="0">
              <a:solidFill>
                <a:schemeClr val="bg1"/>
              </a:solidFill>
              <a:latin typeface="Tahoma" pitchFamily="34" charset="0"/>
              <a:ea typeface="Tahoma" pitchFamily="34" charset="0"/>
              <a:cs typeface="Tahoma" pitchFamily="34" charset="0"/>
            </a:endParaRPr>
          </a:p>
          <a:p>
            <a:r>
              <a:rPr lang="en-GB" sz="2400" u="sng" dirty="0">
                <a:solidFill>
                  <a:schemeClr val="bg1"/>
                </a:solidFill>
                <a:latin typeface="Tahoma" pitchFamily="34" charset="0"/>
                <a:ea typeface="Tahoma" pitchFamily="34" charset="0"/>
                <a:cs typeface="Tahoma" pitchFamily="34" charset="0"/>
              </a:rPr>
              <a:t>S</a:t>
            </a:r>
            <a:r>
              <a:rPr lang="en-GB" sz="2400" u="sng" dirty="0" smtClean="0">
                <a:solidFill>
                  <a:schemeClr val="bg1"/>
                </a:solidFill>
                <a:latin typeface="Tahoma" pitchFamily="34" charset="0"/>
                <a:ea typeface="Tahoma" pitchFamily="34" charset="0"/>
                <a:cs typeface="Tahoma" pitchFamily="34" charset="0"/>
              </a:rPr>
              <a:t>afeguard </a:t>
            </a:r>
            <a:r>
              <a:rPr lang="en-GB" sz="2400" u="sng" dirty="0">
                <a:solidFill>
                  <a:schemeClr val="bg1"/>
                </a:solidFill>
                <a:latin typeface="Tahoma" pitchFamily="34" charset="0"/>
                <a:ea typeface="Tahoma" pitchFamily="34" charset="0"/>
                <a:cs typeface="Tahoma" pitchFamily="34" charset="0"/>
              </a:rPr>
              <a:t>product quality, safety, technical standards in order to meet health, safety and environment </a:t>
            </a:r>
            <a:r>
              <a:rPr lang="en-GB" sz="2400" u="sng" dirty="0" smtClean="0">
                <a:solidFill>
                  <a:schemeClr val="bg1"/>
                </a:solidFill>
                <a:latin typeface="Tahoma" pitchFamily="34" charset="0"/>
                <a:ea typeface="Tahoma" pitchFamily="34" charset="0"/>
                <a:cs typeface="Tahoma" pitchFamily="34" charset="0"/>
              </a:rPr>
              <a:t>requirements</a:t>
            </a:r>
          </a:p>
          <a:p>
            <a:pPr marL="0" indent="0">
              <a:buNone/>
            </a:pPr>
            <a:endParaRPr lang="en-GB" sz="1000" u="sng" dirty="0" smtClean="0">
              <a:solidFill>
                <a:schemeClr val="bg1"/>
              </a:solidFill>
              <a:latin typeface="Tahoma" pitchFamily="34" charset="0"/>
              <a:ea typeface="Tahoma" pitchFamily="34" charset="0"/>
              <a:cs typeface="Tahoma" pitchFamily="34" charset="0"/>
            </a:endParaRPr>
          </a:p>
          <a:p>
            <a:pPr lvl="1" algn="just">
              <a:buFont typeface="Wingdings" pitchFamily="2" charset="2"/>
              <a:buChar char="Ø"/>
            </a:pPr>
            <a:r>
              <a:rPr lang="en-GB" sz="2200" dirty="0">
                <a:solidFill>
                  <a:schemeClr val="bg1"/>
                </a:solidFill>
                <a:latin typeface="Tahoma" pitchFamily="34" charset="0"/>
                <a:ea typeface="Tahoma" pitchFamily="34" charset="0"/>
                <a:cs typeface="Tahoma" pitchFamily="34" charset="0"/>
              </a:rPr>
              <a:t>Customers look for the independent verification that technical standards provide. </a:t>
            </a:r>
            <a:endParaRPr lang="en-GB" sz="2200" dirty="0" smtClean="0">
              <a:solidFill>
                <a:schemeClr val="bg1"/>
              </a:solidFill>
              <a:latin typeface="Tahoma" pitchFamily="34" charset="0"/>
              <a:ea typeface="Tahoma" pitchFamily="34" charset="0"/>
              <a:cs typeface="Tahoma" pitchFamily="34" charset="0"/>
            </a:endParaRPr>
          </a:p>
          <a:p>
            <a:pPr lvl="1" algn="just">
              <a:buFont typeface="Wingdings" pitchFamily="2" charset="2"/>
              <a:buChar char="Ø"/>
            </a:pPr>
            <a:r>
              <a:rPr lang="en-GB" sz="2200" dirty="0" smtClean="0">
                <a:solidFill>
                  <a:schemeClr val="bg1"/>
                </a:solidFill>
                <a:latin typeface="Tahoma" pitchFamily="34" charset="0"/>
                <a:ea typeface="Tahoma" pitchFamily="34" charset="0"/>
                <a:cs typeface="Tahoma" pitchFamily="34" charset="0"/>
              </a:rPr>
              <a:t>Certification </a:t>
            </a:r>
            <a:r>
              <a:rPr lang="en-GB" sz="2200" dirty="0">
                <a:solidFill>
                  <a:schemeClr val="bg1"/>
                </a:solidFill>
                <a:latin typeface="Tahoma" pitchFamily="34" charset="0"/>
                <a:ea typeface="Tahoma" pitchFamily="34" charset="0"/>
                <a:cs typeface="Tahoma" pitchFamily="34" charset="0"/>
              </a:rPr>
              <a:t>marks earned by businesses whose products and practices consistently stand up to </a:t>
            </a:r>
            <a:r>
              <a:rPr lang="en-GB" sz="2200" dirty="0" smtClean="0">
                <a:solidFill>
                  <a:schemeClr val="bg1"/>
                </a:solidFill>
                <a:latin typeface="Tahoma" pitchFamily="34" charset="0"/>
                <a:ea typeface="Tahoma" pitchFamily="34" charset="0"/>
                <a:cs typeface="Tahoma" pitchFamily="34" charset="0"/>
              </a:rPr>
              <a:t>examination </a:t>
            </a:r>
            <a:r>
              <a:rPr lang="en-GB" sz="2200" dirty="0">
                <a:solidFill>
                  <a:schemeClr val="bg1"/>
                </a:solidFill>
                <a:latin typeface="Tahoma" pitchFamily="34" charset="0"/>
                <a:ea typeface="Tahoma" pitchFamily="34" charset="0"/>
                <a:cs typeface="Tahoma" pitchFamily="34" charset="0"/>
              </a:rPr>
              <a:t>are instantly recognizable and act as respected badges of quality, safety and performance. </a:t>
            </a:r>
            <a:endParaRPr lang="en-US" sz="2200" dirty="0">
              <a:solidFill>
                <a:schemeClr val="bg1"/>
              </a:solidFill>
              <a:latin typeface="Tahoma" pitchFamily="34" charset="0"/>
              <a:ea typeface="Tahoma" pitchFamily="34" charset="0"/>
              <a:cs typeface="Tahoma" pitchFamily="34" charset="0"/>
            </a:endParaRPr>
          </a:p>
          <a:p>
            <a:pPr marL="0" indent="0" algn="just">
              <a:buNone/>
            </a:pPr>
            <a:endParaRPr lang="en-US" sz="1000" dirty="0">
              <a:solidFill>
                <a:schemeClr val="bg1"/>
              </a:solidFill>
              <a:latin typeface="Tahoma" pitchFamily="34" charset="0"/>
              <a:ea typeface="Tahoma" pitchFamily="34" charset="0"/>
              <a:cs typeface="Tahoma" pitchFamily="34" charset="0"/>
            </a:endParaRPr>
          </a:p>
          <a:p>
            <a:pPr marL="0" indent="0" algn="just">
              <a:buNone/>
            </a:pPr>
            <a:endParaRPr lang="en-US" sz="2400" dirty="0" smtClean="0">
              <a:solidFill>
                <a:schemeClr val="bg1"/>
              </a:solidFill>
              <a:latin typeface="Tahoma" pitchFamily="34" charset="0"/>
              <a:cs typeface="Tahoma" pitchFamily="34" charset="0"/>
            </a:endParaRPr>
          </a:p>
        </p:txBody>
      </p:sp>
      <p:sp>
        <p:nvSpPr>
          <p:cNvPr id="27652" name="Slide Number Placeholder 3"/>
          <p:cNvSpPr>
            <a:spLocks noGrp="1"/>
          </p:cNvSpPr>
          <p:nvPr>
            <p:ph type="sldNum" sz="quarter" idx="12"/>
          </p:nvPr>
        </p:nvSpPr>
        <p:spPr bwMode="auto">
          <a:noFill/>
          <a:ln>
            <a:miter lim="800000"/>
            <a:headEnd/>
            <a:tailEnd/>
          </a:ln>
        </p:spPr>
        <p:txBody>
          <a:bodyPr/>
          <a:lstStyle/>
          <a:p>
            <a:fld id="{DE279550-2B30-4A16-BA80-48938C3229F5}" type="slidenum">
              <a:rPr lang="en-US" smtClean="0"/>
              <a:pPr/>
              <a:t>10</a:t>
            </a:fld>
            <a:r>
              <a:rPr lang="en-US" sz="1800" smtClean="0">
                <a:solidFill>
                  <a:srgbClr val="66FFFF"/>
                </a:solidFill>
              </a:rPr>
              <a:t>   </a:t>
            </a:r>
          </a:p>
        </p:txBody>
      </p:sp>
    </p:spTree>
  </p:cSld>
  <p:clrMapOvr>
    <a:masterClrMapping/>
  </p:clrMapOvr>
  <p:transition spd="slow"/>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95300" y="990600"/>
            <a:ext cx="8496300" cy="5334003"/>
          </a:xfrm>
        </p:spPr>
        <p:txBody>
          <a:bodyPr/>
          <a:lstStyle/>
          <a:p>
            <a:pPr marL="273050" lvl="1" indent="-273050">
              <a:buClr>
                <a:srgbClr val="0BD0D9"/>
              </a:buClr>
              <a:buSzPct val="95000"/>
            </a:pPr>
            <a:r>
              <a:rPr lang="en-GB" u="sng" dirty="0">
                <a:solidFill>
                  <a:schemeClr val="bg1"/>
                </a:solidFill>
                <a:latin typeface="Tahoma" pitchFamily="34" charset="0"/>
                <a:ea typeface="Tahoma" pitchFamily="34" charset="0"/>
                <a:cs typeface="Tahoma" pitchFamily="34" charset="0"/>
              </a:rPr>
              <a:t>P</a:t>
            </a:r>
            <a:r>
              <a:rPr lang="en-GB" u="sng" dirty="0" smtClean="0">
                <a:solidFill>
                  <a:schemeClr val="bg1"/>
                </a:solidFill>
                <a:latin typeface="Tahoma" pitchFamily="34" charset="0"/>
                <a:ea typeface="Tahoma" pitchFamily="34" charset="0"/>
                <a:cs typeface="Tahoma" pitchFamily="34" charset="0"/>
              </a:rPr>
              <a:t>rovide </a:t>
            </a:r>
            <a:r>
              <a:rPr lang="en-GB" u="sng" dirty="0">
                <a:solidFill>
                  <a:schemeClr val="bg1"/>
                </a:solidFill>
                <a:latin typeface="Tahoma" pitchFamily="34" charset="0"/>
                <a:ea typeface="Tahoma" pitchFamily="34" charset="0"/>
                <a:cs typeface="Tahoma" pitchFamily="34" charset="0"/>
              </a:rPr>
              <a:t>a greater accessibility to the international </a:t>
            </a:r>
            <a:r>
              <a:rPr lang="en-GB" u="sng" dirty="0" smtClean="0">
                <a:solidFill>
                  <a:schemeClr val="bg1"/>
                </a:solidFill>
                <a:latin typeface="Tahoma" pitchFamily="34" charset="0"/>
                <a:ea typeface="Tahoma" pitchFamily="34" charset="0"/>
                <a:cs typeface="Tahoma" pitchFamily="34" charset="0"/>
              </a:rPr>
              <a:t>market</a:t>
            </a:r>
          </a:p>
          <a:p>
            <a:pPr marL="0" lvl="1" indent="0">
              <a:buClr>
                <a:srgbClr val="0BD0D9"/>
              </a:buClr>
              <a:buSzPct val="95000"/>
              <a:buNone/>
            </a:pPr>
            <a:endParaRPr lang="en-GB" sz="1000" u="sng" dirty="0" smtClean="0">
              <a:solidFill>
                <a:schemeClr val="bg1"/>
              </a:solidFill>
              <a:latin typeface="Tahoma" pitchFamily="34" charset="0"/>
              <a:ea typeface="Tahoma" pitchFamily="34" charset="0"/>
              <a:cs typeface="Tahoma" pitchFamily="34" charset="0"/>
            </a:endParaRPr>
          </a:p>
          <a:p>
            <a:pPr algn="just">
              <a:buFont typeface="Wingdings" pitchFamily="2" charset="2"/>
              <a:buChar char="Ø"/>
            </a:pPr>
            <a:r>
              <a:rPr lang="en-US" sz="2200" dirty="0">
                <a:solidFill>
                  <a:schemeClr val="bg1"/>
                </a:solidFill>
                <a:latin typeface="Tahoma" pitchFamily="34" charset="0"/>
                <a:ea typeface="Tahoma" pitchFamily="34" charset="0"/>
                <a:cs typeface="Tahoma" pitchFamily="34" charset="0"/>
              </a:rPr>
              <a:t>The World Trade </a:t>
            </a:r>
            <a:r>
              <a:rPr lang="en-US" sz="2200" dirty="0" err="1">
                <a:solidFill>
                  <a:schemeClr val="bg1"/>
                </a:solidFill>
                <a:latin typeface="Tahoma" pitchFamily="34" charset="0"/>
                <a:ea typeface="Tahoma" pitchFamily="34" charset="0"/>
                <a:cs typeface="Tahoma" pitchFamily="34" charset="0"/>
              </a:rPr>
              <a:t>Organisation</a:t>
            </a:r>
            <a:r>
              <a:rPr lang="en-US" sz="2200" dirty="0">
                <a:solidFill>
                  <a:schemeClr val="bg1"/>
                </a:solidFill>
                <a:latin typeface="Tahoma" pitchFamily="34" charset="0"/>
                <a:ea typeface="Tahoma" pitchFamily="34" charset="0"/>
                <a:cs typeface="Tahoma" pitchFamily="34" charset="0"/>
              </a:rPr>
              <a:t> (WTO) ensures that any standards to be imposed on products will not restrict trade and act as a discriminatory and not based on any scientific basis, by setting certain ground rules. </a:t>
            </a:r>
          </a:p>
          <a:p>
            <a:pPr algn="just"/>
            <a:endParaRPr lang="en-US" sz="2200" dirty="0">
              <a:solidFill>
                <a:schemeClr val="bg1"/>
              </a:solidFill>
              <a:latin typeface="Tahoma" pitchFamily="34" charset="0"/>
              <a:ea typeface="Tahoma" pitchFamily="34" charset="0"/>
              <a:cs typeface="Tahoma" pitchFamily="34" charset="0"/>
            </a:endParaRPr>
          </a:p>
          <a:p>
            <a:pPr algn="just">
              <a:buFont typeface="Wingdings" pitchFamily="2" charset="2"/>
              <a:buChar char="Ø"/>
            </a:pPr>
            <a:r>
              <a:rPr lang="en-US" sz="2200" dirty="0" smtClean="0">
                <a:solidFill>
                  <a:schemeClr val="bg1"/>
                </a:solidFill>
                <a:latin typeface="Tahoma" pitchFamily="34" charset="0"/>
                <a:ea typeface="Tahoma" pitchFamily="34" charset="0"/>
                <a:cs typeface="Tahoma" pitchFamily="34" charset="0"/>
              </a:rPr>
              <a:t>The </a:t>
            </a:r>
            <a:r>
              <a:rPr lang="en-US" sz="2200" dirty="0">
                <a:solidFill>
                  <a:schemeClr val="bg1"/>
                </a:solidFill>
                <a:latin typeface="Tahoma" pitchFamily="34" charset="0"/>
                <a:ea typeface="Tahoma" pitchFamily="34" charset="0"/>
                <a:cs typeface="Tahoma" pitchFamily="34" charset="0"/>
              </a:rPr>
              <a:t>WTO Agreement on Technical Barriers to Trade (TBT Agreement) regulates the use of voluntary standards and mandatory technical regulations not only to national governments of WTO member countries, but also to national standard-setting </a:t>
            </a:r>
            <a:r>
              <a:rPr lang="en-US" sz="2200" dirty="0" err="1">
                <a:solidFill>
                  <a:schemeClr val="bg1"/>
                </a:solidFill>
                <a:latin typeface="Tahoma" pitchFamily="34" charset="0"/>
                <a:ea typeface="Tahoma" pitchFamily="34" charset="0"/>
                <a:cs typeface="Tahoma" pitchFamily="34" charset="0"/>
              </a:rPr>
              <a:t>organisations</a:t>
            </a:r>
            <a:r>
              <a:rPr lang="en-US" sz="2200" dirty="0">
                <a:solidFill>
                  <a:schemeClr val="bg1"/>
                </a:solidFill>
                <a:latin typeface="Tahoma" pitchFamily="34" charset="0"/>
                <a:ea typeface="Tahoma" pitchFamily="34" charset="0"/>
                <a:cs typeface="Tahoma" pitchFamily="34" charset="0"/>
              </a:rPr>
              <a:t> and NGOs within a member’s territory. All WTO members are responsible to ensure that their respective national standard-setting </a:t>
            </a:r>
            <a:r>
              <a:rPr lang="en-US" sz="2200" dirty="0" err="1">
                <a:solidFill>
                  <a:schemeClr val="bg1"/>
                </a:solidFill>
                <a:latin typeface="Tahoma" pitchFamily="34" charset="0"/>
                <a:ea typeface="Tahoma" pitchFamily="34" charset="0"/>
                <a:cs typeface="Tahoma" pitchFamily="34" charset="0"/>
              </a:rPr>
              <a:t>organisations</a:t>
            </a:r>
            <a:r>
              <a:rPr lang="en-US" sz="2200" dirty="0">
                <a:solidFill>
                  <a:schemeClr val="bg1"/>
                </a:solidFill>
                <a:latin typeface="Tahoma" pitchFamily="34" charset="0"/>
                <a:ea typeface="Tahoma" pitchFamily="34" charset="0"/>
                <a:cs typeface="Tahoma" pitchFamily="34" charset="0"/>
              </a:rPr>
              <a:t> and NGOs does not use standards as a protection instruments which discriminate or discourage trade in product.</a:t>
            </a:r>
          </a:p>
          <a:p>
            <a:pPr marL="617537" lvl="2" indent="-342900" algn="just">
              <a:buClr>
                <a:srgbClr val="0BD0D9"/>
              </a:buClr>
              <a:buSzPct val="95000"/>
              <a:buFont typeface="Wingdings" pitchFamily="2" charset="2"/>
              <a:buChar char="Ø"/>
            </a:pPr>
            <a:endParaRPr lang="en-US" sz="2200" dirty="0" smtClean="0">
              <a:solidFill>
                <a:schemeClr val="bg1"/>
              </a:solidFill>
              <a:latin typeface="Tahoma" pitchFamily="34" charset="0"/>
              <a:ea typeface="Tahoma" pitchFamily="34" charset="0"/>
              <a:cs typeface="Tahoma" pitchFamily="34" charset="0"/>
            </a:endParaRPr>
          </a:p>
        </p:txBody>
      </p:sp>
      <p:sp>
        <p:nvSpPr>
          <p:cNvPr id="4" name="Slide Number Placeholder 3"/>
          <p:cNvSpPr>
            <a:spLocks noGrp="1"/>
          </p:cNvSpPr>
          <p:nvPr>
            <p:ph type="sldNum" sz="quarter" idx="12"/>
          </p:nvPr>
        </p:nvSpPr>
        <p:spPr/>
        <p:txBody>
          <a:bodyPr/>
          <a:lstStyle/>
          <a:p>
            <a:pPr>
              <a:defRPr/>
            </a:pPr>
            <a:fld id="{44AF4E44-4DE1-44DF-9340-AD7467B5FCBD}" type="slidenum">
              <a:rPr lang="en-US" smtClean="0">
                <a:solidFill>
                  <a:prstClr val="white"/>
                </a:solidFill>
              </a:rPr>
              <a:pPr>
                <a:defRPr/>
              </a:pPr>
              <a:t>11</a:t>
            </a:fld>
            <a:r>
              <a:rPr lang="en-US" sz="1800" smtClean="0">
                <a:solidFill>
                  <a:srgbClr val="66FFFF"/>
                </a:solidFill>
              </a:rPr>
              <a:t>   </a:t>
            </a:r>
            <a:endParaRPr lang="en-US" sz="1800">
              <a:solidFill>
                <a:srgbClr val="66FFFF"/>
              </a:solidFill>
            </a:endParaRPr>
          </a:p>
        </p:txBody>
      </p:sp>
    </p:spTree>
    <p:extLst>
      <p:ext uri="{BB962C8B-B14F-4D97-AF65-F5344CB8AC3E}">
        <p14:creationId xmlns="" xmlns:p14="http://schemas.microsoft.com/office/powerpoint/2010/main" val="462523360"/>
      </p:ext>
    </p:extLst>
  </p:cSld>
  <p:clrMapOvr>
    <a:masterClrMapping/>
  </p:clrMapOvr>
  <p:transition spd="slow"/>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95300" y="1143000"/>
            <a:ext cx="8915400" cy="5181603"/>
          </a:xfrm>
        </p:spPr>
        <p:txBody>
          <a:bodyPr/>
          <a:lstStyle/>
          <a:p>
            <a:pPr marL="617537" lvl="2" indent="-342900" algn="just">
              <a:buClr>
                <a:srgbClr val="0BD0D9"/>
              </a:buClr>
              <a:buSzPct val="95000"/>
              <a:buFont typeface="Wingdings" pitchFamily="2" charset="2"/>
              <a:buChar char="Ø"/>
            </a:pPr>
            <a:r>
              <a:rPr lang="en-US" sz="2200" dirty="0">
                <a:solidFill>
                  <a:schemeClr val="bg1"/>
                </a:solidFill>
                <a:latin typeface="Tahoma" pitchFamily="34" charset="0"/>
                <a:ea typeface="Tahoma" pitchFamily="34" charset="0"/>
                <a:cs typeface="Tahoma" pitchFamily="34" charset="0"/>
              </a:rPr>
              <a:t>The ability to demonstrate compliance with widely </a:t>
            </a:r>
            <a:r>
              <a:rPr lang="en-US" sz="2200" dirty="0" err="1">
                <a:solidFill>
                  <a:schemeClr val="bg1"/>
                </a:solidFill>
                <a:latin typeface="Tahoma" pitchFamily="34" charset="0"/>
                <a:ea typeface="Tahoma" pitchFamily="34" charset="0"/>
                <a:cs typeface="Tahoma" pitchFamily="34" charset="0"/>
              </a:rPr>
              <a:t>recognised</a:t>
            </a:r>
            <a:r>
              <a:rPr lang="en-US" sz="2200" dirty="0">
                <a:solidFill>
                  <a:schemeClr val="bg1"/>
                </a:solidFill>
                <a:latin typeface="Tahoma" pitchFamily="34" charset="0"/>
                <a:ea typeface="Tahoma" pitchFamily="34" charset="0"/>
                <a:cs typeface="Tahoma" pitchFamily="34" charset="0"/>
              </a:rPr>
              <a:t> and respected standards is an effective means of differentiation in a competitive marketplace. </a:t>
            </a:r>
          </a:p>
          <a:p>
            <a:pPr marL="274637" lvl="2" indent="0" algn="just">
              <a:buClr>
                <a:srgbClr val="0BD0D9"/>
              </a:buClr>
              <a:buSzPct val="95000"/>
              <a:buNone/>
            </a:pPr>
            <a:endParaRPr lang="en-US" sz="2200" dirty="0">
              <a:solidFill>
                <a:schemeClr val="bg1"/>
              </a:solidFill>
              <a:latin typeface="Tahoma" pitchFamily="34" charset="0"/>
              <a:ea typeface="Tahoma" pitchFamily="34" charset="0"/>
              <a:cs typeface="Tahoma" pitchFamily="34" charset="0"/>
            </a:endParaRPr>
          </a:p>
          <a:p>
            <a:pPr marL="617537" lvl="2" indent="-342900" algn="just">
              <a:buClr>
                <a:srgbClr val="0BD0D9"/>
              </a:buClr>
              <a:buSzPct val="95000"/>
              <a:buFont typeface="Wingdings" pitchFamily="2" charset="2"/>
              <a:buChar char="Ø"/>
            </a:pPr>
            <a:r>
              <a:rPr lang="en-US" sz="2200" dirty="0">
                <a:solidFill>
                  <a:schemeClr val="bg1"/>
                </a:solidFill>
                <a:latin typeface="Tahoma" pitchFamily="34" charset="0"/>
                <a:ea typeface="Tahoma" pitchFamily="34" charset="0"/>
                <a:cs typeface="Tahoma" pitchFamily="34" charset="0"/>
              </a:rPr>
              <a:t>Manufacturing products or supplying services to appropriate standards </a:t>
            </a:r>
            <a:r>
              <a:rPr lang="en-US" sz="2200" dirty="0" err="1">
                <a:solidFill>
                  <a:schemeClr val="bg1"/>
                </a:solidFill>
                <a:latin typeface="Tahoma" pitchFamily="34" charset="0"/>
                <a:ea typeface="Tahoma" pitchFamily="34" charset="0"/>
                <a:cs typeface="Tahoma" pitchFamily="34" charset="0"/>
              </a:rPr>
              <a:t>maximises</a:t>
            </a:r>
            <a:r>
              <a:rPr lang="en-US" sz="2200" dirty="0">
                <a:solidFill>
                  <a:schemeClr val="bg1"/>
                </a:solidFill>
                <a:latin typeface="Tahoma" pitchFamily="34" charset="0"/>
                <a:ea typeface="Tahoma" pitchFamily="34" charset="0"/>
                <a:cs typeface="Tahoma" pitchFamily="34" charset="0"/>
              </a:rPr>
              <a:t> their compatibility with those manufactured or offered by others, thereby increasing potential sales and widespread acceptance.</a:t>
            </a:r>
          </a:p>
          <a:p>
            <a:pPr marL="0" indent="0">
              <a:buNone/>
            </a:pPr>
            <a:endParaRPr lang="en-US" dirty="0"/>
          </a:p>
        </p:txBody>
      </p:sp>
      <p:sp>
        <p:nvSpPr>
          <p:cNvPr id="4" name="Slide Number Placeholder 3"/>
          <p:cNvSpPr>
            <a:spLocks noGrp="1"/>
          </p:cNvSpPr>
          <p:nvPr>
            <p:ph type="sldNum" sz="quarter" idx="12"/>
          </p:nvPr>
        </p:nvSpPr>
        <p:spPr/>
        <p:txBody>
          <a:bodyPr/>
          <a:lstStyle/>
          <a:p>
            <a:pPr>
              <a:defRPr/>
            </a:pPr>
            <a:fld id="{44AF4E44-4DE1-44DF-9340-AD7467B5FCBD}" type="slidenum">
              <a:rPr lang="en-US" smtClean="0">
                <a:solidFill>
                  <a:prstClr val="white"/>
                </a:solidFill>
              </a:rPr>
              <a:pPr>
                <a:defRPr/>
              </a:pPr>
              <a:t>12</a:t>
            </a:fld>
            <a:r>
              <a:rPr lang="en-US" sz="1800" smtClean="0">
                <a:solidFill>
                  <a:srgbClr val="66FFFF"/>
                </a:solidFill>
              </a:rPr>
              <a:t>   </a:t>
            </a:r>
            <a:endParaRPr lang="en-US" sz="1800">
              <a:solidFill>
                <a:srgbClr val="66FFFF"/>
              </a:solidFill>
            </a:endParaRPr>
          </a:p>
        </p:txBody>
      </p:sp>
    </p:spTree>
    <p:extLst>
      <p:ext uri="{BB962C8B-B14F-4D97-AF65-F5344CB8AC3E}">
        <p14:creationId xmlns="" xmlns:p14="http://schemas.microsoft.com/office/powerpoint/2010/main" val="1577910245"/>
      </p:ext>
    </p:extLst>
  </p:cSld>
  <p:clrMapOvr>
    <a:masterClrMapping/>
  </p:clrMapOvr>
  <p:transition spd="slow"/>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95300" y="1371600"/>
            <a:ext cx="8648700" cy="4953003"/>
          </a:xfrm>
        </p:spPr>
        <p:txBody>
          <a:bodyPr/>
          <a:lstStyle/>
          <a:p>
            <a:pPr algn="just"/>
            <a:r>
              <a:rPr lang="en-GB" sz="2400" u="sng" dirty="0">
                <a:solidFill>
                  <a:schemeClr val="bg1"/>
                </a:solidFill>
                <a:latin typeface="Tahoma" pitchFamily="34" charset="0"/>
                <a:ea typeface="Tahoma" pitchFamily="34" charset="0"/>
                <a:cs typeface="Tahoma" pitchFamily="34" charset="0"/>
              </a:rPr>
              <a:t>E</a:t>
            </a:r>
            <a:r>
              <a:rPr lang="en-GB" sz="2400" u="sng" dirty="0" smtClean="0">
                <a:solidFill>
                  <a:schemeClr val="bg1"/>
                </a:solidFill>
                <a:latin typeface="Tahoma" pitchFamily="34" charset="0"/>
                <a:ea typeface="Tahoma" pitchFamily="34" charset="0"/>
                <a:cs typeface="Tahoma" pitchFamily="34" charset="0"/>
              </a:rPr>
              <a:t>nsure </a:t>
            </a:r>
            <a:r>
              <a:rPr lang="en-GB" sz="2400" u="sng" dirty="0">
                <a:solidFill>
                  <a:schemeClr val="bg1"/>
                </a:solidFill>
                <a:latin typeface="Tahoma" pitchFamily="34" charset="0"/>
                <a:ea typeface="Tahoma" pitchFamily="34" charset="0"/>
                <a:cs typeface="Tahoma" pitchFamily="34" charset="0"/>
              </a:rPr>
              <a:t>Malaysian manufacturers are able to produce high quality of products which are aligned to the international </a:t>
            </a:r>
            <a:r>
              <a:rPr lang="en-GB" sz="2400" u="sng" dirty="0" smtClean="0">
                <a:solidFill>
                  <a:schemeClr val="bg1"/>
                </a:solidFill>
                <a:latin typeface="Tahoma" pitchFamily="34" charset="0"/>
                <a:ea typeface="Tahoma" pitchFamily="34" charset="0"/>
                <a:cs typeface="Tahoma" pitchFamily="34" charset="0"/>
              </a:rPr>
              <a:t>standards</a:t>
            </a:r>
          </a:p>
          <a:p>
            <a:pPr marL="0" indent="0" algn="just">
              <a:buNone/>
            </a:pPr>
            <a:endParaRPr lang="en-GB" sz="1000" u="sng" dirty="0" smtClean="0">
              <a:solidFill>
                <a:schemeClr val="bg1"/>
              </a:solidFill>
              <a:latin typeface="Tahoma" pitchFamily="34" charset="0"/>
              <a:ea typeface="Tahoma" pitchFamily="34" charset="0"/>
              <a:cs typeface="Tahoma" pitchFamily="34" charset="0"/>
            </a:endParaRPr>
          </a:p>
          <a:p>
            <a:pPr lvl="1" algn="just">
              <a:buFont typeface="Wingdings" pitchFamily="2" charset="2"/>
              <a:buChar char="Ø"/>
            </a:pPr>
            <a:r>
              <a:rPr lang="en-US" sz="2200" dirty="0">
                <a:solidFill>
                  <a:schemeClr val="bg1"/>
                </a:solidFill>
                <a:latin typeface="Tahoma" pitchFamily="34" charset="0"/>
                <a:ea typeface="Tahoma" pitchFamily="34" charset="0"/>
                <a:cs typeface="Tahoma" pitchFamily="34" charset="0"/>
              </a:rPr>
              <a:t>For businesses, the widespread adoption of International Standards means that suppliers can develop and offer products and services meeting specifications that have wide international acceptance in their sectors. </a:t>
            </a:r>
            <a:endParaRPr lang="en-US" sz="2200" dirty="0" smtClean="0">
              <a:solidFill>
                <a:schemeClr val="bg1"/>
              </a:solidFill>
              <a:latin typeface="Tahoma" pitchFamily="34" charset="0"/>
              <a:ea typeface="Tahoma" pitchFamily="34" charset="0"/>
              <a:cs typeface="Tahoma" pitchFamily="34" charset="0"/>
            </a:endParaRPr>
          </a:p>
          <a:p>
            <a:pPr marL="393700" lvl="1" indent="0" algn="just">
              <a:buNone/>
            </a:pPr>
            <a:endParaRPr lang="en-US" sz="2200" dirty="0" smtClean="0">
              <a:solidFill>
                <a:schemeClr val="bg1"/>
              </a:solidFill>
              <a:latin typeface="Tahoma" pitchFamily="34" charset="0"/>
              <a:ea typeface="Tahoma" pitchFamily="34" charset="0"/>
              <a:cs typeface="Tahoma" pitchFamily="34" charset="0"/>
            </a:endParaRPr>
          </a:p>
          <a:p>
            <a:pPr lvl="1" algn="just">
              <a:buFont typeface="Wingdings" pitchFamily="2" charset="2"/>
              <a:buChar char="Ø"/>
            </a:pPr>
            <a:r>
              <a:rPr lang="en-US" sz="2200" dirty="0" smtClean="0">
                <a:solidFill>
                  <a:schemeClr val="bg1"/>
                </a:solidFill>
                <a:latin typeface="Tahoma" pitchFamily="34" charset="0"/>
                <a:ea typeface="Tahoma" pitchFamily="34" charset="0"/>
                <a:cs typeface="Tahoma" pitchFamily="34" charset="0"/>
              </a:rPr>
              <a:t>Therefore</a:t>
            </a:r>
            <a:r>
              <a:rPr lang="en-US" sz="2200" dirty="0">
                <a:solidFill>
                  <a:schemeClr val="bg1"/>
                </a:solidFill>
                <a:latin typeface="Tahoma" pitchFamily="34" charset="0"/>
                <a:ea typeface="Tahoma" pitchFamily="34" charset="0"/>
                <a:cs typeface="Tahoma" pitchFamily="34" charset="0"/>
              </a:rPr>
              <a:t>, businesses using International Standards can compete on many more markets around the world.</a:t>
            </a:r>
          </a:p>
          <a:p>
            <a:pPr lvl="1"/>
            <a:endParaRPr lang="en-US" sz="2200" dirty="0"/>
          </a:p>
        </p:txBody>
      </p:sp>
      <p:sp>
        <p:nvSpPr>
          <p:cNvPr id="4" name="Slide Number Placeholder 3"/>
          <p:cNvSpPr>
            <a:spLocks noGrp="1"/>
          </p:cNvSpPr>
          <p:nvPr>
            <p:ph type="sldNum" sz="quarter" idx="12"/>
          </p:nvPr>
        </p:nvSpPr>
        <p:spPr/>
        <p:txBody>
          <a:bodyPr/>
          <a:lstStyle/>
          <a:p>
            <a:pPr>
              <a:defRPr/>
            </a:pPr>
            <a:fld id="{44AF4E44-4DE1-44DF-9340-AD7467B5FCBD}" type="slidenum">
              <a:rPr lang="en-US" smtClean="0">
                <a:solidFill>
                  <a:prstClr val="white"/>
                </a:solidFill>
              </a:rPr>
              <a:pPr>
                <a:defRPr/>
              </a:pPr>
              <a:t>13</a:t>
            </a:fld>
            <a:r>
              <a:rPr lang="en-US" sz="1800" smtClean="0">
                <a:solidFill>
                  <a:srgbClr val="66FFFF"/>
                </a:solidFill>
              </a:rPr>
              <a:t>   </a:t>
            </a:r>
            <a:endParaRPr lang="en-US" sz="1800">
              <a:solidFill>
                <a:srgbClr val="66FFFF"/>
              </a:solidFill>
            </a:endParaRPr>
          </a:p>
        </p:txBody>
      </p:sp>
    </p:spTree>
    <p:extLst>
      <p:ext uri="{BB962C8B-B14F-4D97-AF65-F5344CB8AC3E}">
        <p14:creationId xmlns="" xmlns:p14="http://schemas.microsoft.com/office/powerpoint/2010/main" val="3967536882"/>
      </p:ext>
    </p:extLst>
  </p:cSld>
  <p:clrMapOvr>
    <a:masterClrMapping/>
  </p:clrMapOvr>
  <p:transition spd="slow"/>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95300" y="990600"/>
            <a:ext cx="8496300" cy="5334003"/>
          </a:xfrm>
        </p:spPr>
        <p:txBody>
          <a:bodyPr/>
          <a:lstStyle/>
          <a:p>
            <a:r>
              <a:rPr lang="en-US" sz="2400" u="sng" dirty="0">
                <a:solidFill>
                  <a:schemeClr val="bg1"/>
                </a:solidFill>
                <a:latin typeface="Tahoma" pitchFamily="34" charset="0"/>
                <a:ea typeface="Tahoma" pitchFamily="34" charset="0"/>
                <a:cs typeface="Tahoma" pitchFamily="34" charset="0"/>
              </a:rPr>
              <a:t>P</a:t>
            </a:r>
            <a:r>
              <a:rPr lang="en-US" sz="2400" u="sng" dirty="0" smtClean="0">
                <a:solidFill>
                  <a:schemeClr val="bg1"/>
                </a:solidFill>
                <a:latin typeface="Tahoma" pitchFamily="34" charset="0"/>
                <a:ea typeface="Tahoma" pitchFamily="34" charset="0"/>
                <a:cs typeface="Tahoma" pitchFamily="34" charset="0"/>
              </a:rPr>
              <a:t>rotect </a:t>
            </a:r>
            <a:r>
              <a:rPr lang="en-US" sz="2400" u="sng" dirty="0">
                <a:solidFill>
                  <a:schemeClr val="bg1"/>
                </a:solidFill>
                <a:latin typeface="Tahoma" pitchFamily="34" charset="0"/>
                <a:ea typeface="Tahoma" pitchFamily="34" charset="0"/>
                <a:cs typeface="Tahoma" pitchFamily="34" charset="0"/>
              </a:rPr>
              <a:t>the interests of </a:t>
            </a:r>
            <a:r>
              <a:rPr lang="en-US" sz="2400" u="sng" dirty="0" smtClean="0">
                <a:solidFill>
                  <a:schemeClr val="bg1"/>
                </a:solidFill>
                <a:latin typeface="Tahoma" pitchFamily="34" charset="0"/>
                <a:ea typeface="Tahoma" pitchFamily="34" charset="0"/>
                <a:cs typeface="Tahoma" pitchFamily="34" charset="0"/>
              </a:rPr>
              <a:t>consumers</a:t>
            </a:r>
          </a:p>
          <a:p>
            <a:pPr marL="0" indent="0">
              <a:buNone/>
            </a:pPr>
            <a:endParaRPr lang="en-US" sz="2400" u="sng" dirty="0" smtClean="0">
              <a:solidFill>
                <a:schemeClr val="bg1"/>
              </a:solidFill>
              <a:latin typeface="Tahoma" pitchFamily="34" charset="0"/>
              <a:ea typeface="Tahoma" pitchFamily="34" charset="0"/>
              <a:cs typeface="Tahoma" pitchFamily="34" charset="0"/>
            </a:endParaRPr>
          </a:p>
          <a:p>
            <a:pPr lvl="1" algn="just">
              <a:buFont typeface="Wingdings" pitchFamily="2" charset="2"/>
              <a:buChar char="Ø"/>
            </a:pPr>
            <a:r>
              <a:rPr lang="en-GB" sz="2200" dirty="0">
                <a:solidFill>
                  <a:schemeClr val="bg1"/>
                </a:solidFill>
                <a:latin typeface="Tahoma" pitchFamily="34" charset="0"/>
                <a:ea typeface="Tahoma" pitchFamily="34" charset="0"/>
                <a:cs typeface="Tahoma" pitchFamily="34" charset="0"/>
              </a:rPr>
              <a:t>As consumers become increasingly informed about their choices, conformity to recognised standards becomes pivotal</a:t>
            </a:r>
            <a:r>
              <a:rPr lang="en-GB" sz="2200" dirty="0" smtClean="0">
                <a:solidFill>
                  <a:schemeClr val="bg1"/>
                </a:solidFill>
                <a:latin typeface="Tahoma" pitchFamily="34" charset="0"/>
                <a:ea typeface="Tahoma" pitchFamily="34" charset="0"/>
                <a:cs typeface="Tahoma" pitchFamily="34" charset="0"/>
              </a:rPr>
              <a:t>.</a:t>
            </a:r>
          </a:p>
          <a:p>
            <a:pPr marL="393700" lvl="1" indent="0" algn="just">
              <a:buNone/>
            </a:pPr>
            <a:endParaRPr lang="en-US" sz="800" dirty="0" smtClean="0">
              <a:solidFill>
                <a:schemeClr val="bg1"/>
              </a:solidFill>
              <a:latin typeface="Tahoma" pitchFamily="34" charset="0"/>
              <a:ea typeface="Tahoma" pitchFamily="34" charset="0"/>
              <a:cs typeface="Tahoma" pitchFamily="34" charset="0"/>
            </a:endParaRPr>
          </a:p>
          <a:p>
            <a:pPr lvl="1" algn="just">
              <a:buFont typeface="Wingdings" pitchFamily="2" charset="2"/>
              <a:buChar char="Ø"/>
            </a:pPr>
            <a:r>
              <a:rPr lang="en-US" sz="2200" dirty="0" smtClean="0">
                <a:solidFill>
                  <a:schemeClr val="bg1"/>
                </a:solidFill>
                <a:latin typeface="Tahoma" pitchFamily="34" charset="0"/>
                <a:ea typeface="Tahoma" pitchFamily="34" charset="0"/>
                <a:cs typeface="Tahoma" pitchFamily="34" charset="0"/>
              </a:rPr>
              <a:t>For </a:t>
            </a:r>
            <a:r>
              <a:rPr lang="en-US" sz="2200" dirty="0">
                <a:solidFill>
                  <a:schemeClr val="bg1"/>
                </a:solidFill>
                <a:latin typeface="Tahoma" pitchFamily="34" charset="0"/>
                <a:ea typeface="Tahoma" pitchFamily="34" charset="0"/>
                <a:cs typeface="Tahoma" pitchFamily="34" charset="0"/>
              </a:rPr>
              <a:t>customers, the worldwide compatibility of technology which is achieved when products and services are based on International Standards gives them a broad choice of offers. They also benefit from the effects of competition among suppliers</a:t>
            </a:r>
            <a:r>
              <a:rPr lang="en-US" sz="2200" dirty="0" smtClean="0">
                <a:solidFill>
                  <a:schemeClr val="bg1"/>
                </a:solidFill>
                <a:latin typeface="Tahoma" pitchFamily="34" charset="0"/>
                <a:ea typeface="Tahoma" pitchFamily="34" charset="0"/>
                <a:cs typeface="Tahoma" pitchFamily="34" charset="0"/>
              </a:rPr>
              <a:t>.</a:t>
            </a:r>
          </a:p>
          <a:p>
            <a:pPr marL="393700" lvl="1" indent="0" algn="just">
              <a:buNone/>
            </a:pPr>
            <a:endParaRPr lang="en-US" sz="800" dirty="0" smtClean="0">
              <a:solidFill>
                <a:schemeClr val="bg1"/>
              </a:solidFill>
              <a:latin typeface="Tahoma" pitchFamily="34" charset="0"/>
              <a:ea typeface="Tahoma" pitchFamily="34" charset="0"/>
              <a:cs typeface="Tahoma" pitchFamily="34" charset="0"/>
            </a:endParaRPr>
          </a:p>
          <a:p>
            <a:pPr lvl="1" algn="just">
              <a:buFont typeface="Wingdings" pitchFamily="2" charset="2"/>
              <a:buChar char="Ø"/>
            </a:pPr>
            <a:r>
              <a:rPr lang="en-US" sz="2200" dirty="0">
                <a:solidFill>
                  <a:schemeClr val="bg1"/>
                </a:solidFill>
                <a:latin typeface="Tahoma" pitchFamily="34" charset="0"/>
                <a:ea typeface="Tahoma" pitchFamily="34" charset="0"/>
                <a:cs typeface="Tahoma" pitchFamily="34" charset="0"/>
              </a:rPr>
              <a:t>C</a:t>
            </a:r>
            <a:r>
              <a:rPr lang="en-US" sz="2200" dirty="0" smtClean="0">
                <a:solidFill>
                  <a:schemeClr val="bg1"/>
                </a:solidFill>
                <a:latin typeface="Tahoma" pitchFamily="34" charset="0"/>
                <a:ea typeface="Tahoma" pitchFamily="34" charset="0"/>
                <a:cs typeface="Tahoma" pitchFamily="34" charset="0"/>
              </a:rPr>
              <a:t>onformity </a:t>
            </a:r>
            <a:r>
              <a:rPr lang="en-US" sz="2200" dirty="0">
                <a:solidFill>
                  <a:schemeClr val="bg1"/>
                </a:solidFill>
                <a:latin typeface="Tahoma" pitchFamily="34" charset="0"/>
                <a:ea typeface="Tahoma" pitchFamily="34" charset="0"/>
                <a:cs typeface="Tahoma" pitchFamily="34" charset="0"/>
              </a:rPr>
              <a:t>of products and services to International Standards </a:t>
            </a:r>
            <a:r>
              <a:rPr lang="en-US" sz="2200" dirty="0" smtClean="0">
                <a:solidFill>
                  <a:schemeClr val="bg1"/>
                </a:solidFill>
                <a:latin typeface="Tahoma" pitchFamily="34" charset="0"/>
                <a:ea typeface="Tahoma" pitchFamily="34" charset="0"/>
                <a:cs typeface="Tahoma" pitchFamily="34" charset="0"/>
              </a:rPr>
              <a:t>also provides </a:t>
            </a:r>
            <a:r>
              <a:rPr lang="en-US" sz="2200" dirty="0">
                <a:solidFill>
                  <a:schemeClr val="bg1"/>
                </a:solidFill>
                <a:latin typeface="Tahoma" pitchFamily="34" charset="0"/>
                <a:ea typeface="Tahoma" pitchFamily="34" charset="0"/>
                <a:cs typeface="Tahoma" pitchFamily="34" charset="0"/>
              </a:rPr>
              <a:t>assurance about their quality, safety and reliability.</a:t>
            </a:r>
          </a:p>
        </p:txBody>
      </p:sp>
      <p:sp>
        <p:nvSpPr>
          <p:cNvPr id="4" name="Slide Number Placeholder 3"/>
          <p:cNvSpPr>
            <a:spLocks noGrp="1"/>
          </p:cNvSpPr>
          <p:nvPr>
            <p:ph type="sldNum" sz="quarter" idx="12"/>
          </p:nvPr>
        </p:nvSpPr>
        <p:spPr/>
        <p:txBody>
          <a:bodyPr/>
          <a:lstStyle/>
          <a:p>
            <a:pPr>
              <a:defRPr/>
            </a:pPr>
            <a:fld id="{44AF4E44-4DE1-44DF-9340-AD7467B5FCBD}" type="slidenum">
              <a:rPr lang="en-US" smtClean="0">
                <a:solidFill>
                  <a:prstClr val="white"/>
                </a:solidFill>
              </a:rPr>
              <a:pPr>
                <a:defRPr/>
              </a:pPr>
              <a:t>14</a:t>
            </a:fld>
            <a:r>
              <a:rPr lang="en-US" sz="1800" smtClean="0">
                <a:solidFill>
                  <a:srgbClr val="66FFFF"/>
                </a:solidFill>
              </a:rPr>
              <a:t>   </a:t>
            </a:r>
            <a:endParaRPr lang="en-US" sz="1800">
              <a:solidFill>
                <a:srgbClr val="66FFFF"/>
              </a:solidFill>
            </a:endParaRPr>
          </a:p>
        </p:txBody>
      </p:sp>
    </p:spTree>
    <p:extLst>
      <p:ext uri="{BB962C8B-B14F-4D97-AF65-F5344CB8AC3E}">
        <p14:creationId xmlns="" xmlns:p14="http://schemas.microsoft.com/office/powerpoint/2010/main" val="100093102"/>
      </p:ext>
    </p:extLst>
  </p:cSld>
  <p:clrMapOvr>
    <a:masterClrMapping/>
  </p:clrMapOvr>
  <p:transition spd="slow"/>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smtClean="0">
                <a:solidFill>
                  <a:srgbClr val="FFFF00"/>
                </a:solidFill>
                <a:latin typeface="Tahoma" pitchFamily="34" charset="0"/>
                <a:ea typeface="Tahoma" pitchFamily="34" charset="0"/>
                <a:cs typeface="Tahoma" pitchFamily="34" charset="0"/>
              </a:rPr>
              <a:t>INSTITUTIONAL FRAMEWORK</a:t>
            </a:r>
            <a:endParaRPr lang="en-US" sz="3600" b="1" dirty="0">
              <a:solidFill>
                <a:srgbClr val="FFFF00"/>
              </a:solidFill>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495300" y="1935166"/>
            <a:ext cx="8648700" cy="4389437"/>
          </a:xfrm>
        </p:spPr>
        <p:txBody>
          <a:bodyPr/>
          <a:lstStyle/>
          <a:p>
            <a:pPr marL="0" indent="0" algn="just">
              <a:buNone/>
            </a:pPr>
            <a:r>
              <a:rPr lang="en-US" sz="2400" dirty="0" smtClean="0">
                <a:solidFill>
                  <a:schemeClr val="bg1"/>
                </a:solidFill>
                <a:latin typeface="Tahoma" pitchFamily="34" charset="0"/>
                <a:ea typeface="Tahoma" pitchFamily="34" charset="0"/>
                <a:cs typeface="Tahoma" pitchFamily="34" charset="0"/>
              </a:rPr>
              <a:t>Several committee has been established over the years to ensure the smooth development and implementation of standards. Among others are: </a:t>
            </a:r>
          </a:p>
          <a:p>
            <a:pPr algn="just"/>
            <a:r>
              <a:rPr lang="en-US" sz="2400" dirty="0" smtClean="0">
                <a:solidFill>
                  <a:schemeClr val="bg1"/>
                </a:solidFill>
                <a:latin typeface="Tahoma" pitchFamily="34" charset="0"/>
                <a:ea typeface="Tahoma" pitchFamily="34" charset="0"/>
                <a:cs typeface="Tahoma" pitchFamily="34" charset="0"/>
              </a:rPr>
              <a:t>Committee on Mandatory Industrial Standards (CMIS) – chaired by MITI.</a:t>
            </a:r>
          </a:p>
          <a:p>
            <a:pPr marL="0" indent="0" algn="just">
              <a:buNone/>
            </a:pPr>
            <a:endParaRPr lang="en-US" sz="800" dirty="0" smtClean="0">
              <a:solidFill>
                <a:schemeClr val="bg1"/>
              </a:solidFill>
              <a:latin typeface="Tahoma" pitchFamily="34" charset="0"/>
              <a:ea typeface="Tahoma" pitchFamily="34" charset="0"/>
              <a:cs typeface="Tahoma" pitchFamily="34" charset="0"/>
            </a:endParaRPr>
          </a:p>
          <a:p>
            <a:pPr algn="just"/>
            <a:r>
              <a:rPr lang="en-US" sz="2400" dirty="0" err="1" smtClean="0">
                <a:solidFill>
                  <a:schemeClr val="bg1"/>
                </a:solidFill>
                <a:latin typeface="Tahoma" pitchFamily="34" charset="0"/>
                <a:ea typeface="Tahoma" pitchFamily="34" charset="0"/>
                <a:cs typeface="Tahoma" pitchFamily="34" charset="0"/>
              </a:rPr>
              <a:t>Jawatankuasa</a:t>
            </a:r>
            <a:r>
              <a:rPr lang="en-US" sz="2400" dirty="0" smtClean="0">
                <a:solidFill>
                  <a:schemeClr val="bg1"/>
                </a:solidFill>
                <a:latin typeface="Tahoma" pitchFamily="34" charset="0"/>
                <a:ea typeface="Tahoma" pitchFamily="34" charset="0"/>
                <a:cs typeface="Tahoma" pitchFamily="34" charset="0"/>
              </a:rPr>
              <a:t> </a:t>
            </a:r>
            <a:r>
              <a:rPr lang="en-US" sz="2400" dirty="0" err="1" smtClean="0">
                <a:solidFill>
                  <a:schemeClr val="bg1"/>
                </a:solidFill>
                <a:latin typeface="Tahoma" pitchFamily="34" charset="0"/>
                <a:ea typeface="Tahoma" pitchFamily="34" charset="0"/>
                <a:cs typeface="Tahoma" pitchFamily="34" charset="0"/>
              </a:rPr>
              <a:t>Penyelarasan</a:t>
            </a:r>
            <a:r>
              <a:rPr lang="en-US" sz="2400" dirty="0" smtClean="0">
                <a:solidFill>
                  <a:schemeClr val="bg1"/>
                </a:solidFill>
                <a:latin typeface="Tahoma" pitchFamily="34" charset="0"/>
                <a:ea typeface="Tahoma" pitchFamily="34" charset="0"/>
                <a:cs typeface="Tahoma" pitchFamily="34" charset="0"/>
              </a:rPr>
              <a:t> </a:t>
            </a:r>
            <a:r>
              <a:rPr lang="en-US" sz="2400" dirty="0" err="1" smtClean="0">
                <a:solidFill>
                  <a:schemeClr val="bg1"/>
                </a:solidFill>
                <a:latin typeface="Tahoma" pitchFamily="34" charset="0"/>
                <a:ea typeface="Tahoma" pitchFamily="34" charset="0"/>
                <a:cs typeface="Tahoma" pitchFamily="34" charset="0"/>
              </a:rPr>
              <a:t>Pelaksanaan</a:t>
            </a:r>
            <a:r>
              <a:rPr lang="en-US" sz="2400" dirty="0" smtClean="0">
                <a:solidFill>
                  <a:schemeClr val="bg1"/>
                </a:solidFill>
                <a:latin typeface="Tahoma" pitchFamily="34" charset="0"/>
                <a:ea typeface="Tahoma" pitchFamily="34" charset="0"/>
                <a:cs typeface="Tahoma" pitchFamily="34" charset="0"/>
              </a:rPr>
              <a:t> Standard </a:t>
            </a:r>
            <a:r>
              <a:rPr lang="en-US" sz="2400" dirty="0" err="1" smtClean="0">
                <a:solidFill>
                  <a:schemeClr val="bg1"/>
                </a:solidFill>
                <a:latin typeface="Tahoma" pitchFamily="34" charset="0"/>
                <a:ea typeface="Tahoma" pitchFamily="34" charset="0"/>
                <a:cs typeface="Tahoma" pitchFamily="34" charset="0"/>
              </a:rPr>
              <a:t>Mandatori</a:t>
            </a:r>
            <a:r>
              <a:rPr lang="en-US" sz="2400" dirty="0" smtClean="0">
                <a:solidFill>
                  <a:schemeClr val="bg1"/>
                </a:solidFill>
                <a:latin typeface="Tahoma" pitchFamily="34" charset="0"/>
                <a:ea typeface="Tahoma" pitchFamily="34" charset="0"/>
                <a:cs typeface="Tahoma" pitchFamily="34" charset="0"/>
              </a:rPr>
              <a:t> (JPPSM) – chaired by MOSTI.</a:t>
            </a:r>
          </a:p>
          <a:p>
            <a:pPr marL="0" indent="0" algn="just">
              <a:buNone/>
            </a:pPr>
            <a:endParaRPr lang="en-US" sz="800" dirty="0" smtClean="0">
              <a:solidFill>
                <a:schemeClr val="bg1"/>
              </a:solidFill>
              <a:latin typeface="Tahoma" pitchFamily="34" charset="0"/>
              <a:ea typeface="Tahoma" pitchFamily="34" charset="0"/>
              <a:cs typeface="Tahoma" pitchFamily="34" charset="0"/>
            </a:endParaRPr>
          </a:p>
          <a:p>
            <a:pPr algn="just"/>
            <a:r>
              <a:rPr lang="en-US" sz="2400" dirty="0" smtClean="0">
                <a:solidFill>
                  <a:schemeClr val="bg1"/>
                </a:solidFill>
                <a:latin typeface="Tahoma" pitchFamily="34" charset="0"/>
                <a:ea typeface="Tahoma" pitchFamily="34" charset="0"/>
                <a:cs typeface="Tahoma" pitchFamily="34" charset="0"/>
              </a:rPr>
              <a:t>Industrial Standards Committee (ISC) – SIRIM as secretariat. </a:t>
            </a:r>
            <a:endParaRPr lang="en-US" sz="2400" dirty="0">
              <a:solidFill>
                <a:schemeClr val="bg1"/>
              </a:solidFill>
              <a:latin typeface="Tahoma" pitchFamily="34" charset="0"/>
              <a:ea typeface="Tahoma" pitchFamily="34" charset="0"/>
              <a:cs typeface="Tahoma" pitchFamily="34" charset="0"/>
            </a:endParaRPr>
          </a:p>
        </p:txBody>
      </p:sp>
      <p:sp>
        <p:nvSpPr>
          <p:cNvPr id="4" name="Slide Number Placeholder 3"/>
          <p:cNvSpPr>
            <a:spLocks noGrp="1"/>
          </p:cNvSpPr>
          <p:nvPr>
            <p:ph type="sldNum" sz="quarter" idx="12"/>
          </p:nvPr>
        </p:nvSpPr>
        <p:spPr/>
        <p:txBody>
          <a:bodyPr/>
          <a:lstStyle/>
          <a:p>
            <a:pPr>
              <a:defRPr/>
            </a:pPr>
            <a:fld id="{44AF4E44-4DE1-44DF-9340-AD7467B5FCBD}" type="slidenum">
              <a:rPr lang="en-US" smtClean="0">
                <a:solidFill>
                  <a:prstClr val="white"/>
                </a:solidFill>
              </a:rPr>
              <a:pPr>
                <a:defRPr/>
              </a:pPr>
              <a:t>15</a:t>
            </a:fld>
            <a:r>
              <a:rPr lang="en-US" sz="1800" smtClean="0">
                <a:solidFill>
                  <a:srgbClr val="66FFFF"/>
                </a:solidFill>
              </a:rPr>
              <a:t>   </a:t>
            </a:r>
            <a:endParaRPr lang="en-US" sz="1800">
              <a:solidFill>
                <a:srgbClr val="66FFFF"/>
              </a:solidFill>
            </a:endParaRPr>
          </a:p>
        </p:txBody>
      </p:sp>
    </p:spTree>
    <p:extLst>
      <p:ext uri="{BB962C8B-B14F-4D97-AF65-F5344CB8AC3E}">
        <p14:creationId xmlns="" xmlns:p14="http://schemas.microsoft.com/office/powerpoint/2010/main" val="758526187"/>
      </p:ext>
    </p:extLst>
  </p:cSld>
  <p:clrMapOvr>
    <a:masterClrMapping/>
  </p:clrMapOvr>
  <p:transition spd="slow"/>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495300" y="1066800"/>
            <a:ext cx="8915400" cy="762000"/>
          </a:xfrm>
        </p:spPr>
        <p:txBody>
          <a:bodyPr/>
          <a:lstStyle/>
          <a:p>
            <a:pPr algn="ctr"/>
            <a:r>
              <a:rPr lang="en-US" sz="2400" b="1" dirty="0" smtClean="0">
                <a:solidFill>
                  <a:srgbClr val="FFFF00"/>
                </a:solidFill>
                <a:latin typeface="Tahoma" pitchFamily="34" charset="0"/>
                <a:ea typeface="Tahoma" pitchFamily="34" charset="0"/>
                <a:cs typeface="Tahoma" pitchFamily="34" charset="0"/>
              </a:rPr>
              <a:t>1) Committee On Mandatory Industrial Standards (CMIS)</a:t>
            </a:r>
            <a:endParaRPr lang="en-US" sz="2400" dirty="0" smtClean="0">
              <a:solidFill>
                <a:srgbClr val="FFFF00"/>
              </a:solidFill>
              <a:latin typeface="Tahoma" pitchFamily="34" charset="0"/>
              <a:ea typeface="Tahoma" pitchFamily="34" charset="0"/>
              <a:cs typeface="Tahoma" pitchFamily="34" charset="0"/>
            </a:endParaRPr>
          </a:p>
        </p:txBody>
      </p:sp>
      <p:sp>
        <p:nvSpPr>
          <p:cNvPr id="28675" name="Content Placeholder 2"/>
          <p:cNvSpPr>
            <a:spLocks noGrp="1"/>
          </p:cNvSpPr>
          <p:nvPr>
            <p:ph idx="1"/>
          </p:nvPr>
        </p:nvSpPr>
        <p:spPr>
          <a:xfrm>
            <a:off x="495300" y="1828800"/>
            <a:ext cx="8915400" cy="4495803"/>
          </a:xfrm>
        </p:spPr>
        <p:txBody>
          <a:bodyPr/>
          <a:lstStyle/>
          <a:p>
            <a:pPr algn="just">
              <a:buFont typeface="Wingdings 2" pitchFamily="18" charset="2"/>
              <a:buNone/>
            </a:pPr>
            <a:endParaRPr lang="en-US" sz="800" dirty="0" smtClean="0">
              <a:solidFill>
                <a:schemeClr val="bg1"/>
              </a:solidFill>
              <a:latin typeface="Tahoma" pitchFamily="34" charset="0"/>
              <a:cs typeface="Tahoma" pitchFamily="34" charset="0"/>
            </a:endParaRPr>
          </a:p>
          <a:p>
            <a:pPr algn="just"/>
            <a:r>
              <a:rPr lang="ms-MY" sz="2400" dirty="0">
                <a:solidFill>
                  <a:schemeClr val="bg1"/>
                </a:solidFill>
                <a:latin typeface="Tahoma" pitchFamily="34" charset="0"/>
                <a:ea typeface="Tahoma" pitchFamily="34" charset="0"/>
                <a:cs typeface="Tahoma" pitchFamily="34" charset="0"/>
              </a:rPr>
              <a:t>CMIS was established in 2007 with the objectives to </a:t>
            </a:r>
            <a:r>
              <a:rPr lang="en-GB" sz="2400" dirty="0">
                <a:solidFill>
                  <a:schemeClr val="bg1"/>
                </a:solidFill>
                <a:latin typeface="Tahoma" pitchFamily="34" charset="0"/>
                <a:ea typeface="Tahoma" pitchFamily="34" charset="0"/>
                <a:cs typeface="Tahoma" pitchFamily="34" charset="0"/>
              </a:rPr>
              <a:t>identify and coordinate mandatory standards for manufactured products with a view to promote quality and safety. </a:t>
            </a:r>
            <a:endParaRPr lang="en-GB" sz="2400" dirty="0" smtClean="0">
              <a:solidFill>
                <a:schemeClr val="bg1"/>
              </a:solidFill>
              <a:latin typeface="Tahoma" pitchFamily="34" charset="0"/>
              <a:ea typeface="Tahoma" pitchFamily="34" charset="0"/>
              <a:cs typeface="Tahoma" pitchFamily="34" charset="0"/>
            </a:endParaRPr>
          </a:p>
          <a:p>
            <a:pPr marL="0" indent="0" algn="just">
              <a:buNone/>
            </a:pPr>
            <a:endParaRPr lang="en-GB" sz="2400" dirty="0" smtClean="0">
              <a:solidFill>
                <a:schemeClr val="bg1"/>
              </a:solidFill>
              <a:latin typeface="Tahoma" pitchFamily="34" charset="0"/>
              <a:ea typeface="Tahoma" pitchFamily="34" charset="0"/>
              <a:cs typeface="Tahoma" pitchFamily="34" charset="0"/>
            </a:endParaRPr>
          </a:p>
          <a:p>
            <a:pPr lvl="0"/>
            <a:r>
              <a:rPr lang="ms-MY" sz="2400" dirty="0">
                <a:solidFill>
                  <a:schemeClr val="bg1"/>
                </a:solidFill>
                <a:latin typeface="Tahoma" pitchFamily="34" charset="0"/>
                <a:ea typeface="Tahoma" pitchFamily="34" charset="0"/>
                <a:cs typeface="Tahoma" pitchFamily="34" charset="0"/>
              </a:rPr>
              <a:t>CMIS comprises of </a:t>
            </a:r>
            <a:r>
              <a:rPr lang="en-GB" sz="2400" dirty="0" smtClean="0">
                <a:solidFill>
                  <a:schemeClr val="bg1"/>
                </a:solidFill>
                <a:latin typeface="Tahoma" pitchFamily="34" charset="0"/>
                <a:ea typeface="Tahoma" pitchFamily="34" charset="0"/>
                <a:cs typeface="Tahoma" pitchFamily="34" charset="0"/>
              </a:rPr>
              <a:t>five task </a:t>
            </a:r>
            <a:r>
              <a:rPr lang="en-GB" sz="2400" dirty="0">
                <a:solidFill>
                  <a:schemeClr val="bg1"/>
                </a:solidFill>
                <a:latin typeface="Tahoma" pitchFamily="34" charset="0"/>
                <a:ea typeface="Tahoma" pitchFamily="34" charset="0"/>
                <a:cs typeface="Tahoma" pitchFamily="34" charset="0"/>
              </a:rPr>
              <a:t>forces </a:t>
            </a:r>
            <a:r>
              <a:rPr lang="en-GB" sz="2400" dirty="0" smtClean="0">
                <a:solidFill>
                  <a:schemeClr val="bg1"/>
                </a:solidFill>
                <a:latin typeface="Tahoma" pitchFamily="34" charset="0"/>
                <a:ea typeface="Tahoma" pitchFamily="34" charset="0"/>
                <a:cs typeface="Tahoma" pitchFamily="34" charset="0"/>
              </a:rPr>
              <a:t>namely:</a:t>
            </a:r>
            <a:endParaRPr lang="en-US" sz="2400" dirty="0">
              <a:solidFill>
                <a:schemeClr val="bg1"/>
              </a:solidFill>
              <a:latin typeface="Tahoma" pitchFamily="34" charset="0"/>
              <a:ea typeface="Tahoma" pitchFamily="34" charset="0"/>
              <a:cs typeface="Tahoma" pitchFamily="34" charset="0"/>
            </a:endParaRPr>
          </a:p>
          <a:p>
            <a:pPr lvl="1">
              <a:buFont typeface="Wingdings" pitchFamily="2" charset="2"/>
              <a:buChar char="§"/>
            </a:pPr>
            <a:r>
              <a:rPr lang="ms-MY" dirty="0">
                <a:solidFill>
                  <a:schemeClr val="bg1"/>
                </a:solidFill>
                <a:latin typeface="Tahoma" pitchFamily="34" charset="0"/>
                <a:ea typeface="Tahoma" pitchFamily="34" charset="0"/>
                <a:cs typeface="Tahoma" pitchFamily="34" charset="0"/>
              </a:rPr>
              <a:t>building material</a:t>
            </a:r>
            <a:r>
              <a:rPr lang="ms-MY" dirty="0" smtClean="0">
                <a:solidFill>
                  <a:schemeClr val="bg1"/>
                </a:solidFill>
                <a:latin typeface="Tahoma" pitchFamily="34" charset="0"/>
                <a:ea typeface="Tahoma" pitchFamily="34" charset="0"/>
                <a:cs typeface="Tahoma" pitchFamily="34" charset="0"/>
              </a:rPr>
              <a:t>;</a:t>
            </a:r>
            <a:endParaRPr lang="en-US" dirty="0">
              <a:solidFill>
                <a:schemeClr val="bg1"/>
              </a:solidFill>
              <a:latin typeface="Tahoma" pitchFamily="34" charset="0"/>
              <a:ea typeface="Tahoma" pitchFamily="34" charset="0"/>
              <a:cs typeface="Tahoma" pitchFamily="34" charset="0"/>
            </a:endParaRPr>
          </a:p>
          <a:p>
            <a:pPr lvl="1">
              <a:buFont typeface="Wingdings" pitchFamily="2" charset="2"/>
              <a:buChar char="§"/>
            </a:pPr>
            <a:r>
              <a:rPr lang="ms-MY" dirty="0">
                <a:solidFill>
                  <a:schemeClr val="bg1"/>
                </a:solidFill>
                <a:latin typeface="Tahoma" pitchFamily="34" charset="0"/>
                <a:ea typeface="Tahoma" pitchFamily="34" charset="0"/>
                <a:cs typeface="Tahoma" pitchFamily="34" charset="0"/>
              </a:rPr>
              <a:t>machinery and equipment;</a:t>
            </a:r>
            <a:endParaRPr lang="en-US" dirty="0">
              <a:solidFill>
                <a:schemeClr val="bg1"/>
              </a:solidFill>
              <a:latin typeface="Tahoma" pitchFamily="34" charset="0"/>
              <a:ea typeface="Tahoma" pitchFamily="34" charset="0"/>
              <a:cs typeface="Tahoma" pitchFamily="34" charset="0"/>
            </a:endParaRPr>
          </a:p>
          <a:p>
            <a:pPr lvl="1">
              <a:buFont typeface="Wingdings" pitchFamily="2" charset="2"/>
              <a:buChar char="§"/>
            </a:pPr>
            <a:r>
              <a:rPr lang="ms-MY" dirty="0">
                <a:solidFill>
                  <a:schemeClr val="bg1"/>
                </a:solidFill>
                <a:latin typeface="Tahoma" pitchFamily="34" charset="0"/>
                <a:ea typeface="Tahoma" pitchFamily="34" charset="0"/>
                <a:cs typeface="Tahoma" pitchFamily="34" charset="0"/>
              </a:rPr>
              <a:t>automotive part and component; </a:t>
            </a:r>
            <a:endParaRPr lang="en-US" dirty="0">
              <a:solidFill>
                <a:schemeClr val="bg1"/>
              </a:solidFill>
              <a:latin typeface="Tahoma" pitchFamily="34" charset="0"/>
              <a:ea typeface="Tahoma" pitchFamily="34" charset="0"/>
              <a:cs typeface="Tahoma" pitchFamily="34" charset="0"/>
            </a:endParaRPr>
          </a:p>
          <a:p>
            <a:pPr lvl="1">
              <a:buFont typeface="Wingdings" pitchFamily="2" charset="2"/>
              <a:buChar char="§"/>
            </a:pPr>
            <a:r>
              <a:rPr lang="ms-MY" dirty="0">
                <a:solidFill>
                  <a:schemeClr val="bg1"/>
                </a:solidFill>
                <a:latin typeface="Tahoma" pitchFamily="34" charset="0"/>
                <a:ea typeface="Tahoma" pitchFamily="34" charset="0"/>
                <a:cs typeface="Tahoma" pitchFamily="34" charset="0"/>
              </a:rPr>
              <a:t>wire and </a:t>
            </a:r>
            <a:r>
              <a:rPr lang="ms-MY" dirty="0" smtClean="0">
                <a:solidFill>
                  <a:schemeClr val="bg1"/>
                </a:solidFill>
                <a:latin typeface="Tahoma" pitchFamily="34" charset="0"/>
                <a:ea typeface="Tahoma" pitchFamily="34" charset="0"/>
                <a:cs typeface="Tahoma" pitchFamily="34" charset="0"/>
              </a:rPr>
              <a:t>cable; and</a:t>
            </a:r>
          </a:p>
          <a:p>
            <a:pPr lvl="1">
              <a:buFont typeface="Wingdings" pitchFamily="2" charset="2"/>
              <a:buChar char="§"/>
            </a:pPr>
            <a:r>
              <a:rPr lang="ms-MY" dirty="0">
                <a:solidFill>
                  <a:schemeClr val="bg1"/>
                </a:solidFill>
                <a:latin typeface="Tahoma" pitchFamily="34" charset="0"/>
                <a:ea typeface="Tahoma" pitchFamily="34" charset="0"/>
                <a:cs typeface="Tahoma" pitchFamily="34" charset="0"/>
              </a:rPr>
              <a:t>m</a:t>
            </a:r>
            <a:r>
              <a:rPr lang="ms-MY" dirty="0" smtClean="0">
                <a:solidFill>
                  <a:schemeClr val="bg1"/>
                </a:solidFill>
                <a:latin typeface="Tahoma" pitchFamily="34" charset="0"/>
                <a:ea typeface="Tahoma" pitchFamily="34" charset="0"/>
                <a:cs typeface="Tahoma" pitchFamily="34" charset="0"/>
              </a:rPr>
              <a:t>edical devices.</a:t>
            </a:r>
            <a:endParaRPr lang="en-US" dirty="0" smtClean="0">
              <a:solidFill>
                <a:schemeClr val="bg1"/>
              </a:solidFill>
              <a:latin typeface="Tahoma" pitchFamily="34" charset="0"/>
              <a:ea typeface="Tahoma" pitchFamily="34" charset="0"/>
              <a:cs typeface="Tahoma" pitchFamily="34" charset="0"/>
            </a:endParaRPr>
          </a:p>
          <a:p>
            <a:pPr marL="0" indent="0">
              <a:buNone/>
            </a:pPr>
            <a:endParaRPr lang="en-US" dirty="0" smtClean="0"/>
          </a:p>
        </p:txBody>
      </p:sp>
      <p:sp>
        <p:nvSpPr>
          <p:cNvPr id="28676" name="Slide Number Placeholder 3"/>
          <p:cNvSpPr>
            <a:spLocks noGrp="1"/>
          </p:cNvSpPr>
          <p:nvPr>
            <p:ph type="sldNum" sz="quarter" idx="12"/>
          </p:nvPr>
        </p:nvSpPr>
        <p:spPr bwMode="auto">
          <a:noFill/>
          <a:ln>
            <a:miter lim="800000"/>
            <a:headEnd/>
            <a:tailEnd/>
          </a:ln>
        </p:spPr>
        <p:txBody>
          <a:bodyPr/>
          <a:lstStyle/>
          <a:p>
            <a:fld id="{20700498-9FB6-4500-8A70-356F7C69632D}" type="slidenum">
              <a:rPr lang="en-US" smtClean="0"/>
              <a:pPr/>
              <a:t>16</a:t>
            </a:fld>
            <a:r>
              <a:rPr lang="en-US" sz="1800" smtClean="0">
                <a:solidFill>
                  <a:srgbClr val="66FFFF"/>
                </a:solidFill>
              </a:rPr>
              <a:t>   </a:t>
            </a:r>
          </a:p>
        </p:txBody>
      </p:sp>
    </p:spTree>
  </p:cSld>
  <p:clrMapOvr>
    <a:masterClrMapping/>
  </p:clrMapOvr>
  <p:transition spd="slow"/>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95300" y="1066800"/>
            <a:ext cx="8572500" cy="5257803"/>
          </a:xfrm>
        </p:spPr>
        <p:txBody>
          <a:bodyPr/>
          <a:lstStyle/>
          <a:p>
            <a:pPr algn="just"/>
            <a:r>
              <a:rPr lang="ms-MY" sz="2400" dirty="0" smtClean="0">
                <a:solidFill>
                  <a:schemeClr val="bg1"/>
                </a:solidFill>
                <a:latin typeface="Tahoma" pitchFamily="34" charset="0"/>
                <a:ea typeface="Tahoma" pitchFamily="34" charset="0"/>
                <a:cs typeface="Tahoma" pitchFamily="34" charset="0"/>
              </a:rPr>
              <a:t>Membership</a:t>
            </a:r>
          </a:p>
          <a:p>
            <a:pPr marL="0" indent="0" algn="just">
              <a:buNone/>
            </a:pPr>
            <a:endParaRPr lang="ms-MY" sz="800" dirty="0" smtClean="0">
              <a:solidFill>
                <a:schemeClr val="bg1"/>
              </a:solidFill>
              <a:latin typeface="Tahoma" pitchFamily="34" charset="0"/>
              <a:ea typeface="Tahoma" pitchFamily="34" charset="0"/>
              <a:cs typeface="Tahoma" pitchFamily="34" charset="0"/>
            </a:endParaRPr>
          </a:p>
          <a:p>
            <a:pPr lvl="1" algn="just"/>
            <a:r>
              <a:rPr lang="ms-MY" sz="2200" dirty="0" smtClean="0">
                <a:solidFill>
                  <a:schemeClr val="bg1"/>
                </a:solidFill>
                <a:latin typeface="Tahoma" pitchFamily="34" charset="0"/>
                <a:ea typeface="Tahoma" pitchFamily="34" charset="0"/>
                <a:cs typeface="Tahoma" pitchFamily="34" charset="0"/>
              </a:rPr>
              <a:t>MOSTI</a:t>
            </a:r>
            <a:r>
              <a:rPr lang="ms-MY" sz="2200" dirty="0">
                <a:solidFill>
                  <a:schemeClr val="bg1"/>
                </a:solidFill>
                <a:latin typeface="Tahoma" pitchFamily="34" charset="0"/>
                <a:ea typeface="Tahoma" pitchFamily="34" charset="0"/>
                <a:cs typeface="Tahoma" pitchFamily="34" charset="0"/>
              </a:rPr>
              <a:t>, KPDNKK, MOT, AG Chambers, STANDARDS MALAYSIA, Customs, SIRIM Berhad, SME Corp., Energy Commission (EC), Department of Occupational Safety and Health (DOSH), CIDB, FMM and other relevant agencies/industry </a:t>
            </a:r>
            <a:r>
              <a:rPr lang="ms-MY" sz="2200" dirty="0" smtClean="0">
                <a:solidFill>
                  <a:schemeClr val="bg1"/>
                </a:solidFill>
                <a:latin typeface="Tahoma" pitchFamily="34" charset="0"/>
                <a:ea typeface="Tahoma" pitchFamily="34" charset="0"/>
                <a:cs typeface="Tahoma" pitchFamily="34" charset="0"/>
              </a:rPr>
              <a:t>representatives.</a:t>
            </a:r>
          </a:p>
          <a:p>
            <a:pPr marL="0" indent="0" algn="just">
              <a:buNone/>
            </a:pPr>
            <a:endParaRPr lang="en-US" sz="2400" dirty="0" smtClean="0">
              <a:solidFill>
                <a:schemeClr val="bg1"/>
              </a:solidFill>
              <a:latin typeface="Tahoma" pitchFamily="34" charset="0"/>
              <a:ea typeface="Tahoma" pitchFamily="34" charset="0"/>
              <a:cs typeface="Tahoma" pitchFamily="34" charset="0"/>
            </a:endParaRPr>
          </a:p>
          <a:p>
            <a:pPr algn="just"/>
            <a:r>
              <a:rPr lang="en-GB" sz="2400" dirty="0">
                <a:solidFill>
                  <a:schemeClr val="bg1"/>
                </a:solidFill>
                <a:latin typeface="Tahoma" pitchFamily="34" charset="0"/>
                <a:ea typeface="Tahoma" pitchFamily="34" charset="0"/>
                <a:cs typeface="Tahoma" pitchFamily="34" charset="0"/>
              </a:rPr>
              <a:t>CMIS is to meet at least once in three months (4 times a year</a:t>
            </a:r>
            <a:r>
              <a:rPr lang="en-GB" sz="2400" dirty="0" smtClean="0">
                <a:solidFill>
                  <a:schemeClr val="bg1"/>
                </a:solidFill>
                <a:latin typeface="Tahoma" pitchFamily="34" charset="0"/>
                <a:ea typeface="Tahoma" pitchFamily="34" charset="0"/>
                <a:cs typeface="Tahoma" pitchFamily="34" charset="0"/>
              </a:rPr>
              <a:t>).</a:t>
            </a:r>
            <a:endParaRPr lang="en-US" sz="2400" dirty="0">
              <a:solidFill>
                <a:schemeClr val="bg1"/>
              </a:solidFill>
              <a:latin typeface="Tahoma" pitchFamily="34" charset="0"/>
              <a:ea typeface="Tahoma" pitchFamily="34" charset="0"/>
              <a:cs typeface="Tahoma" pitchFamily="34" charset="0"/>
            </a:endParaRPr>
          </a:p>
        </p:txBody>
      </p:sp>
      <p:sp>
        <p:nvSpPr>
          <p:cNvPr id="4" name="Slide Number Placeholder 3"/>
          <p:cNvSpPr>
            <a:spLocks noGrp="1"/>
          </p:cNvSpPr>
          <p:nvPr>
            <p:ph type="sldNum" sz="quarter" idx="12"/>
          </p:nvPr>
        </p:nvSpPr>
        <p:spPr/>
        <p:txBody>
          <a:bodyPr/>
          <a:lstStyle/>
          <a:p>
            <a:pPr>
              <a:defRPr/>
            </a:pPr>
            <a:fld id="{44AF4E44-4DE1-44DF-9340-AD7467B5FCBD}" type="slidenum">
              <a:rPr lang="en-US" smtClean="0">
                <a:solidFill>
                  <a:prstClr val="white"/>
                </a:solidFill>
              </a:rPr>
              <a:pPr>
                <a:defRPr/>
              </a:pPr>
              <a:t>17</a:t>
            </a:fld>
            <a:r>
              <a:rPr lang="en-US" sz="1800" smtClean="0">
                <a:solidFill>
                  <a:srgbClr val="66FFFF"/>
                </a:solidFill>
              </a:rPr>
              <a:t>   </a:t>
            </a:r>
            <a:endParaRPr lang="en-US" sz="1800">
              <a:solidFill>
                <a:srgbClr val="66FFFF"/>
              </a:solidFill>
            </a:endParaRPr>
          </a:p>
        </p:txBody>
      </p:sp>
    </p:spTree>
    <p:extLst>
      <p:ext uri="{BB962C8B-B14F-4D97-AF65-F5344CB8AC3E}">
        <p14:creationId xmlns="" xmlns:p14="http://schemas.microsoft.com/office/powerpoint/2010/main" val="1421008335"/>
      </p:ext>
    </p:extLst>
  </p:cSld>
  <p:clrMapOvr>
    <a:masterClrMapping/>
  </p:clrMapOvr>
  <p:transition spd="slow"/>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533400" y="1219200"/>
            <a:ext cx="8915400" cy="742950"/>
          </a:xfrm>
        </p:spPr>
        <p:txBody>
          <a:bodyPr/>
          <a:lstStyle/>
          <a:p>
            <a:r>
              <a:rPr lang="en-US" sz="2400" b="1" dirty="0" smtClean="0">
                <a:solidFill>
                  <a:srgbClr val="FFFF00"/>
                </a:solidFill>
                <a:latin typeface="Tahoma" pitchFamily="34" charset="0"/>
                <a:ea typeface="Tahoma" pitchFamily="34" charset="0"/>
                <a:cs typeface="Tahoma" pitchFamily="34" charset="0"/>
              </a:rPr>
              <a:t>2) </a:t>
            </a:r>
            <a:r>
              <a:rPr lang="en-US" sz="2400" b="1" dirty="0" err="1" smtClean="0">
                <a:solidFill>
                  <a:srgbClr val="FFFF00"/>
                </a:solidFill>
                <a:latin typeface="Tahoma" pitchFamily="34" charset="0"/>
                <a:ea typeface="Tahoma" pitchFamily="34" charset="0"/>
                <a:cs typeface="Tahoma" pitchFamily="34" charset="0"/>
              </a:rPr>
              <a:t>Jawatankuasa</a:t>
            </a:r>
            <a:r>
              <a:rPr lang="en-US" sz="2400" b="1" dirty="0" smtClean="0">
                <a:solidFill>
                  <a:srgbClr val="FFFF00"/>
                </a:solidFill>
                <a:latin typeface="Tahoma" pitchFamily="34" charset="0"/>
                <a:ea typeface="Tahoma" pitchFamily="34" charset="0"/>
                <a:cs typeface="Tahoma" pitchFamily="34" charset="0"/>
              </a:rPr>
              <a:t> </a:t>
            </a:r>
            <a:r>
              <a:rPr lang="en-US" sz="2400" b="1" dirty="0" err="1" smtClean="0">
                <a:solidFill>
                  <a:srgbClr val="FFFF00"/>
                </a:solidFill>
                <a:latin typeface="Tahoma" pitchFamily="34" charset="0"/>
                <a:ea typeface="Tahoma" pitchFamily="34" charset="0"/>
                <a:cs typeface="Tahoma" pitchFamily="34" charset="0"/>
              </a:rPr>
              <a:t>Penyelarasan</a:t>
            </a:r>
            <a:r>
              <a:rPr lang="en-US" sz="2400" b="1" dirty="0" smtClean="0">
                <a:solidFill>
                  <a:srgbClr val="FFFF00"/>
                </a:solidFill>
                <a:latin typeface="Tahoma" pitchFamily="34" charset="0"/>
                <a:ea typeface="Tahoma" pitchFamily="34" charset="0"/>
                <a:cs typeface="Tahoma" pitchFamily="34" charset="0"/>
              </a:rPr>
              <a:t> </a:t>
            </a:r>
            <a:r>
              <a:rPr lang="en-US" sz="2400" b="1" dirty="0" err="1" smtClean="0">
                <a:solidFill>
                  <a:srgbClr val="FFFF00"/>
                </a:solidFill>
                <a:latin typeface="Tahoma" pitchFamily="34" charset="0"/>
                <a:ea typeface="Tahoma" pitchFamily="34" charset="0"/>
                <a:cs typeface="Tahoma" pitchFamily="34" charset="0"/>
              </a:rPr>
              <a:t>Pelaksanaan</a:t>
            </a:r>
            <a:r>
              <a:rPr lang="en-US" sz="2400" b="1" dirty="0" smtClean="0">
                <a:solidFill>
                  <a:srgbClr val="FFFF00"/>
                </a:solidFill>
                <a:latin typeface="Tahoma" pitchFamily="34" charset="0"/>
                <a:ea typeface="Tahoma" pitchFamily="34" charset="0"/>
                <a:cs typeface="Tahoma" pitchFamily="34" charset="0"/>
              </a:rPr>
              <a:t> Standard </a:t>
            </a:r>
            <a:r>
              <a:rPr lang="en-US" sz="2400" b="1" dirty="0" err="1" smtClean="0">
                <a:solidFill>
                  <a:srgbClr val="FFFF00"/>
                </a:solidFill>
                <a:latin typeface="Tahoma" pitchFamily="34" charset="0"/>
                <a:ea typeface="Tahoma" pitchFamily="34" charset="0"/>
                <a:cs typeface="Tahoma" pitchFamily="34" charset="0"/>
              </a:rPr>
              <a:t>Mandatori</a:t>
            </a:r>
            <a:r>
              <a:rPr lang="en-US" sz="2400" b="1" dirty="0" smtClean="0">
                <a:solidFill>
                  <a:srgbClr val="FFFF00"/>
                </a:solidFill>
                <a:latin typeface="Tahoma" pitchFamily="34" charset="0"/>
                <a:ea typeface="Tahoma" pitchFamily="34" charset="0"/>
                <a:cs typeface="Tahoma" pitchFamily="34" charset="0"/>
              </a:rPr>
              <a:t> (JPPSM)</a:t>
            </a:r>
          </a:p>
        </p:txBody>
      </p:sp>
      <p:sp>
        <p:nvSpPr>
          <p:cNvPr id="3" name="Content Placeholder 2"/>
          <p:cNvSpPr>
            <a:spLocks noGrp="1"/>
          </p:cNvSpPr>
          <p:nvPr>
            <p:ph idx="1"/>
          </p:nvPr>
        </p:nvSpPr>
        <p:spPr>
          <a:xfrm>
            <a:off x="495300" y="2057400"/>
            <a:ext cx="8648700" cy="4267203"/>
          </a:xfrm>
        </p:spPr>
        <p:txBody>
          <a:bodyPr/>
          <a:lstStyle/>
          <a:p>
            <a:pPr algn="just">
              <a:defRPr/>
            </a:pPr>
            <a:r>
              <a:rPr lang="en-GB" sz="2400" dirty="0" smtClean="0">
                <a:solidFill>
                  <a:schemeClr val="bg1"/>
                </a:solidFill>
                <a:latin typeface="Tahoma" pitchFamily="34" charset="0"/>
                <a:ea typeface="Tahoma" pitchFamily="34" charset="0"/>
                <a:cs typeface="Tahoma" pitchFamily="34" charset="0"/>
              </a:rPr>
              <a:t>JPPSM was </a:t>
            </a:r>
            <a:r>
              <a:rPr lang="en-GB" sz="2400" dirty="0">
                <a:solidFill>
                  <a:schemeClr val="bg1"/>
                </a:solidFill>
                <a:latin typeface="Tahoma" pitchFamily="34" charset="0"/>
                <a:ea typeface="Tahoma" pitchFamily="34" charset="0"/>
                <a:cs typeface="Tahoma" pitchFamily="34" charset="0"/>
              </a:rPr>
              <a:t>established under Ministry of Science, Technology and Innovation (MOSTI) chaired by KSU </a:t>
            </a:r>
            <a:r>
              <a:rPr lang="en-GB" sz="2400" dirty="0" smtClean="0">
                <a:solidFill>
                  <a:schemeClr val="bg1"/>
                </a:solidFill>
                <a:latin typeface="Tahoma" pitchFamily="34" charset="0"/>
                <a:ea typeface="Tahoma" pitchFamily="34" charset="0"/>
                <a:cs typeface="Tahoma" pitchFamily="34" charset="0"/>
              </a:rPr>
              <a:t>MOSTI in 2011.</a:t>
            </a:r>
            <a:r>
              <a:rPr lang="en-US" sz="2400" dirty="0" smtClean="0">
                <a:solidFill>
                  <a:schemeClr val="bg1"/>
                </a:solidFill>
                <a:latin typeface="Tahoma" pitchFamily="34" charset="0"/>
                <a:ea typeface="Tahoma" pitchFamily="34" charset="0"/>
                <a:cs typeface="Tahoma" pitchFamily="34" charset="0"/>
              </a:rPr>
              <a:t> </a:t>
            </a:r>
          </a:p>
          <a:p>
            <a:pPr algn="just">
              <a:defRPr/>
            </a:pPr>
            <a:r>
              <a:rPr lang="en-US" sz="2400" dirty="0" smtClean="0">
                <a:solidFill>
                  <a:schemeClr val="bg1"/>
                </a:solidFill>
                <a:latin typeface="Tahoma" pitchFamily="34" charset="0"/>
                <a:ea typeface="Tahoma" pitchFamily="34" charset="0"/>
                <a:cs typeface="Tahoma" pitchFamily="34" charset="0"/>
              </a:rPr>
              <a:t>The functions of JPPSM includes:</a:t>
            </a:r>
          </a:p>
          <a:p>
            <a:pPr lvl="1" algn="just">
              <a:buFont typeface="Wingdings" pitchFamily="2" charset="2"/>
              <a:buChar char="§"/>
              <a:defRPr/>
            </a:pPr>
            <a:r>
              <a:rPr lang="en-US" dirty="0">
                <a:solidFill>
                  <a:schemeClr val="bg1"/>
                </a:solidFill>
                <a:latin typeface="Tahoma" pitchFamily="34" charset="0"/>
                <a:ea typeface="Tahoma" pitchFamily="34" charset="0"/>
                <a:cs typeface="Tahoma" pitchFamily="34" charset="0"/>
              </a:rPr>
              <a:t>co-ordinate effective implementation in enforcement of mandatory standards and technical </a:t>
            </a:r>
            <a:r>
              <a:rPr lang="en-US" dirty="0" smtClean="0">
                <a:solidFill>
                  <a:schemeClr val="bg1"/>
                </a:solidFill>
                <a:latin typeface="Tahoma" pitchFamily="34" charset="0"/>
                <a:ea typeface="Tahoma" pitchFamily="34" charset="0"/>
                <a:cs typeface="Tahoma" pitchFamily="34" charset="0"/>
              </a:rPr>
              <a:t>regulations; and</a:t>
            </a:r>
          </a:p>
          <a:p>
            <a:pPr lvl="1" algn="just">
              <a:buFont typeface="Wingdings" pitchFamily="2" charset="2"/>
              <a:buChar char="§"/>
              <a:defRPr/>
            </a:pPr>
            <a:r>
              <a:rPr lang="en-US" dirty="0" smtClean="0">
                <a:solidFill>
                  <a:schemeClr val="bg1"/>
                </a:solidFill>
                <a:latin typeface="Tahoma" pitchFamily="34" charset="0"/>
                <a:ea typeface="Tahoma" pitchFamily="34" charset="0"/>
                <a:cs typeface="Tahoma" pitchFamily="34" charset="0"/>
              </a:rPr>
              <a:t>ensure </a:t>
            </a:r>
            <a:r>
              <a:rPr lang="en-US" dirty="0">
                <a:solidFill>
                  <a:schemeClr val="bg1"/>
                </a:solidFill>
                <a:latin typeface="Tahoma" pitchFamily="34" charset="0"/>
                <a:ea typeface="Tahoma" pitchFamily="34" charset="0"/>
                <a:cs typeface="Tahoma" pitchFamily="34" charset="0"/>
              </a:rPr>
              <a:t>that all enforcement of mandatory standards and matters related to technical regulations are in line with national </a:t>
            </a:r>
            <a:r>
              <a:rPr lang="en-US" dirty="0" smtClean="0">
                <a:solidFill>
                  <a:schemeClr val="bg1"/>
                </a:solidFill>
                <a:latin typeface="Tahoma" pitchFamily="34" charset="0"/>
                <a:ea typeface="Tahoma" pitchFamily="34" charset="0"/>
                <a:cs typeface="Tahoma" pitchFamily="34" charset="0"/>
              </a:rPr>
              <a:t>policies.</a:t>
            </a:r>
          </a:p>
          <a:p>
            <a:pPr lvl="1" algn="just">
              <a:buFont typeface="Wingdings" pitchFamily="2" charset="2"/>
              <a:buChar char="§"/>
              <a:defRPr/>
            </a:pPr>
            <a:endParaRPr lang="en-US" sz="2000" b="1" dirty="0" smtClean="0">
              <a:solidFill>
                <a:schemeClr val="bg1"/>
              </a:solidFill>
              <a:latin typeface="Tahoma" pitchFamily="34" charset="0"/>
              <a:cs typeface="Tahoma" pitchFamily="34" charset="0"/>
            </a:endParaRPr>
          </a:p>
          <a:p>
            <a:pPr marL="0" indent="0" algn="just">
              <a:buNone/>
              <a:defRPr/>
            </a:pPr>
            <a:endParaRPr lang="en-US" sz="2200" b="1" dirty="0" smtClean="0">
              <a:solidFill>
                <a:schemeClr val="bg1"/>
              </a:solidFill>
              <a:latin typeface="Tahoma" pitchFamily="34" charset="0"/>
              <a:cs typeface="Tahoma" pitchFamily="34" charset="0"/>
            </a:endParaRPr>
          </a:p>
          <a:p>
            <a:pPr marL="0" indent="0" algn="just">
              <a:buFont typeface="Wingdings 2" pitchFamily="18" charset="2"/>
              <a:buNone/>
              <a:defRPr/>
            </a:pPr>
            <a:endParaRPr lang="en-US" sz="2200" b="1" dirty="0" smtClean="0">
              <a:solidFill>
                <a:schemeClr val="bg1"/>
              </a:solidFill>
              <a:latin typeface="Tahoma" pitchFamily="34" charset="0"/>
              <a:cs typeface="Tahoma" pitchFamily="34" charset="0"/>
            </a:endParaRPr>
          </a:p>
          <a:p>
            <a:pPr lvl="1" algn="just">
              <a:buClr>
                <a:srgbClr val="00B0F0"/>
              </a:buClr>
              <a:buSzPct val="100000"/>
              <a:buNone/>
              <a:defRPr/>
            </a:pPr>
            <a:endParaRPr lang="en-US" dirty="0" smtClean="0">
              <a:solidFill>
                <a:schemeClr val="bg1"/>
              </a:solidFill>
            </a:endParaRPr>
          </a:p>
          <a:p>
            <a:pPr algn="just">
              <a:buNone/>
              <a:defRPr/>
            </a:pPr>
            <a:endParaRPr lang="en-US" sz="400" b="1" dirty="0" smtClean="0">
              <a:solidFill>
                <a:schemeClr val="bg1"/>
              </a:solidFill>
            </a:endParaRPr>
          </a:p>
        </p:txBody>
      </p:sp>
      <p:sp>
        <p:nvSpPr>
          <p:cNvPr id="29700" name="Slide Number Placeholder 3"/>
          <p:cNvSpPr>
            <a:spLocks noGrp="1"/>
          </p:cNvSpPr>
          <p:nvPr>
            <p:ph type="sldNum" sz="quarter" idx="12"/>
          </p:nvPr>
        </p:nvSpPr>
        <p:spPr bwMode="auto">
          <a:noFill/>
          <a:ln>
            <a:miter lim="800000"/>
            <a:headEnd/>
            <a:tailEnd/>
          </a:ln>
        </p:spPr>
        <p:txBody>
          <a:bodyPr/>
          <a:lstStyle/>
          <a:p>
            <a:fld id="{DEA20307-6C3A-4A05-8ED9-29B43C6203E5}" type="slidenum">
              <a:rPr lang="en-US" smtClean="0"/>
              <a:pPr/>
              <a:t>18</a:t>
            </a:fld>
            <a:r>
              <a:rPr lang="en-US" sz="1800" smtClean="0">
                <a:solidFill>
                  <a:srgbClr val="66FFFF"/>
                </a:solidFill>
              </a:rPr>
              <a:t>   </a:t>
            </a:r>
          </a:p>
        </p:txBody>
      </p:sp>
    </p:spTree>
  </p:cSld>
  <p:clrMapOvr>
    <a:masterClrMapping/>
  </p:clrMapOvr>
  <p:transition spd="slow"/>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b="1" dirty="0" smtClean="0">
                <a:solidFill>
                  <a:srgbClr val="FFFF00"/>
                </a:solidFill>
                <a:latin typeface="Tahoma" pitchFamily="34" charset="0"/>
                <a:ea typeface="Tahoma" pitchFamily="34" charset="0"/>
                <a:cs typeface="Tahoma" pitchFamily="34" charset="0"/>
              </a:rPr>
              <a:t>3) Industrial Standards Committee (ISC)</a:t>
            </a:r>
            <a:endParaRPr lang="en-US" sz="2400" b="1" dirty="0">
              <a:solidFill>
                <a:srgbClr val="FFFF00"/>
              </a:solidFill>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495300" y="2133600"/>
            <a:ext cx="8915400" cy="4191003"/>
          </a:xfrm>
        </p:spPr>
        <p:txBody>
          <a:bodyPr/>
          <a:lstStyle/>
          <a:p>
            <a:pPr algn="just"/>
            <a:r>
              <a:rPr lang="en-US" sz="2400" dirty="0" smtClean="0">
                <a:solidFill>
                  <a:schemeClr val="bg1"/>
                </a:solidFill>
                <a:latin typeface="Tahoma" pitchFamily="34" charset="0"/>
                <a:ea typeface="Tahoma" pitchFamily="34" charset="0"/>
                <a:cs typeface="Tahoma" pitchFamily="34" charset="0"/>
              </a:rPr>
              <a:t>23 </a:t>
            </a:r>
            <a:r>
              <a:rPr lang="en-US" sz="2400" dirty="0">
                <a:solidFill>
                  <a:schemeClr val="bg1"/>
                </a:solidFill>
                <a:latin typeface="Tahoma" pitchFamily="34" charset="0"/>
                <a:ea typeface="Tahoma" pitchFamily="34" charset="0"/>
                <a:cs typeface="Tahoma" pitchFamily="34" charset="0"/>
              </a:rPr>
              <a:t>Industrial Standards Committee (ISC) </a:t>
            </a:r>
            <a:r>
              <a:rPr lang="en-US" sz="2400" dirty="0" smtClean="0">
                <a:solidFill>
                  <a:schemeClr val="bg1"/>
                </a:solidFill>
                <a:latin typeface="Tahoma" pitchFamily="34" charset="0"/>
                <a:ea typeface="Tahoma" pitchFamily="34" charset="0"/>
                <a:cs typeface="Tahoma" pitchFamily="34" charset="0"/>
              </a:rPr>
              <a:t>including </a:t>
            </a:r>
            <a:r>
              <a:rPr lang="en-US" sz="2400" dirty="0">
                <a:solidFill>
                  <a:schemeClr val="bg1"/>
                </a:solidFill>
                <a:latin typeface="Tahoma" pitchFamily="34" charset="0"/>
                <a:ea typeface="Tahoma" pitchFamily="34" charset="0"/>
                <a:cs typeface="Tahoma" pitchFamily="34" charset="0"/>
              </a:rPr>
              <a:t>Food and Agriculture – ISC(A), Chemical and Materials – </a:t>
            </a:r>
            <a:r>
              <a:rPr lang="en-US" sz="2400">
                <a:solidFill>
                  <a:schemeClr val="bg1"/>
                </a:solidFill>
                <a:latin typeface="Tahoma" pitchFamily="34" charset="0"/>
                <a:ea typeface="Tahoma" pitchFamily="34" charset="0"/>
                <a:cs typeface="Tahoma" pitchFamily="34" charset="0"/>
              </a:rPr>
              <a:t>ISC(B</a:t>
            </a:r>
            <a:r>
              <a:rPr lang="en-US" sz="2400" smtClean="0">
                <a:solidFill>
                  <a:schemeClr val="bg1"/>
                </a:solidFill>
                <a:latin typeface="Tahoma" pitchFamily="34" charset="0"/>
                <a:ea typeface="Tahoma" pitchFamily="34" charset="0"/>
                <a:cs typeface="Tahoma" pitchFamily="34" charset="0"/>
              </a:rPr>
              <a:t>), </a:t>
            </a:r>
            <a:r>
              <a:rPr lang="en-US" sz="2400" dirty="0">
                <a:solidFill>
                  <a:schemeClr val="bg1"/>
                </a:solidFill>
                <a:latin typeface="Tahoma" pitchFamily="34" charset="0"/>
                <a:ea typeface="Tahoma" pitchFamily="34" charset="0"/>
                <a:cs typeface="Tahoma" pitchFamily="34" charset="0"/>
              </a:rPr>
              <a:t>Environmental Management – </a:t>
            </a:r>
            <a:r>
              <a:rPr lang="en-US" sz="2400">
                <a:solidFill>
                  <a:schemeClr val="bg1"/>
                </a:solidFill>
                <a:latin typeface="Tahoma" pitchFamily="34" charset="0"/>
                <a:ea typeface="Tahoma" pitchFamily="34" charset="0"/>
                <a:cs typeface="Tahoma" pitchFamily="34" charset="0"/>
              </a:rPr>
              <a:t>ISC(Z</a:t>
            </a:r>
            <a:r>
              <a:rPr lang="en-US" sz="2400" smtClean="0">
                <a:solidFill>
                  <a:schemeClr val="bg1"/>
                </a:solidFill>
                <a:latin typeface="Tahoma" pitchFamily="34" charset="0"/>
                <a:ea typeface="Tahoma" pitchFamily="34" charset="0"/>
                <a:cs typeface="Tahoma" pitchFamily="34" charset="0"/>
              </a:rPr>
              <a:t>), etc.</a:t>
            </a:r>
            <a:endParaRPr lang="en-US" sz="2400" dirty="0" smtClean="0">
              <a:solidFill>
                <a:schemeClr val="bg1"/>
              </a:solidFill>
              <a:latin typeface="Tahoma" pitchFamily="34" charset="0"/>
              <a:ea typeface="Tahoma" pitchFamily="34" charset="0"/>
              <a:cs typeface="Tahoma" pitchFamily="34" charset="0"/>
            </a:endParaRPr>
          </a:p>
          <a:p>
            <a:pPr marL="0" indent="0" algn="just">
              <a:buNone/>
            </a:pPr>
            <a:endParaRPr lang="en-US" sz="2400" dirty="0" smtClean="0">
              <a:solidFill>
                <a:schemeClr val="bg1"/>
              </a:solidFill>
              <a:latin typeface="Tahoma" pitchFamily="34" charset="0"/>
              <a:ea typeface="Tahoma" pitchFamily="34" charset="0"/>
              <a:cs typeface="Tahoma" pitchFamily="34" charset="0"/>
            </a:endParaRPr>
          </a:p>
          <a:p>
            <a:pPr algn="just"/>
            <a:r>
              <a:rPr lang="en-US" sz="2400" dirty="0" smtClean="0">
                <a:solidFill>
                  <a:schemeClr val="bg1"/>
                </a:solidFill>
                <a:latin typeface="Tahoma" pitchFamily="34" charset="0"/>
                <a:ea typeface="Tahoma" pitchFamily="34" charset="0"/>
                <a:cs typeface="Tahoma" pitchFamily="34" charset="0"/>
              </a:rPr>
              <a:t>The responsibility of the ISCs include overseeing effective development of standards, monitoring international </a:t>
            </a:r>
            <a:r>
              <a:rPr lang="en-US" sz="2400" dirty="0" err="1" smtClean="0">
                <a:solidFill>
                  <a:schemeClr val="bg1"/>
                </a:solidFill>
                <a:latin typeface="Tahoma" pitchFamily="34" charset="0"/>
                <a:ea typeface="Tahoma" pitchFamily="34" charset="0"/>
                <a:cs typeface="Tahoma" pitchFamily="34" charset="0"/>
              </a:rPr>
              <a:t>standardisation</a:t>
            </a:r>
            <a:r>
              <a:rPr lang="en-US" sz="2400" dirty="0" smtClean="0">
                <a:solidFill>
                  <a:schemeClr val="bg1"/>
                </a:solidFill>
                <a:latin typeface="Tahoma" pitchFamily="34" charset="0"/>
                <a:ea typeface="Tahoma" pitchFamily="34" charset="0"/>
                <a:cs typeface="Tahoma" pitchFamily="34" charset="0"/>
              </a:rPr>
              <a:t> as well as to approve technical content of a draft standards.</a:t>
            </a:r>
            <a:endParaRPr lang="en-US" sz="2400" dirty="0">
              <a:solidFill>
                <a:schemeClr val="bg1"/>
              </a:solidFill>
              <a:latin typeface="Tahoma" pitchFamily="34" charset="0"/>
              <a:ea typeface="Tahoma" pitchFamily="34" charset="0"/>
              <a:cs typeface="Tahoma" pitchFamily="34" charset="0"/>
            </a:endParaRPr>
          </a:p>
        </p:txBody>
      </p:sp>
      <p:sp>
        <p:nvSpPr>
          <p:cNvPr id="4" name="Slide Number Placeholder 3"/>
          <p:cNvSpPr>
            <a:spLocks noGrp="1"/>
          </p:cNvSpPr>
          <p:nvPr>
            <p:ph type="sldNum" sz="quarter" idx="12"/>
          </p:nvPr>
        </p:nvSpPr>
        <p:spPr/>
        <p:txBody>
          <a:bodyPr/>
          <a:lstStyle/>
          <a:p>
            <a:pPr>
              <a:defRPr/>
            </a:pPr>
            <a:fld id="{44AF4E44-4DE1-44DF-9340-AD7467B5FCBD}" type="slidenum">
              <a:rPr lang="en-US" smtClean="0">
                <a:solidFill>
                  <a:prstClr val="white"/>
                </a:solidFill>
              </a:rPr>
              <a:pPr>
                <a:defRPr/>
              </a:pPr>
              <a:t>19</a:t>
            </a:fld>
            <a:r>
              <a:rPr lang="en-US" sz="1800" smtClean="0">
                <a:solidFill>
                  <a:srgbClr val="66FFFF"/>
                </a:solidFill>
              </a:rPr>
              <a:t>   </a:t>
            </a:r>
            <a:endParaRPr lang="en-US" sz="1800">
              <a:solidFill>
                <a:srgbClr val="66FFFF"/>
              </a:solidFill>
            </a:endParaRPr>
          </a:p>
        </p:txBody>
      </p:sp>
    </p:spTree>
    <p:extLst>
      <p:ext uri="{BB962C8B-B14F-4D97-AF65-F5344CB8AC3E}">
        <p14:creationId xmlns="" xmlns:p14="http://schemas.microsoft.com/office/powerpoint/2010/main" val="1732767940"/>
      </p:ext>
    </p:extLst>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17"/>
          <p:cNvSpPr>
            <a:spLocks noGrp="1"/>
          </p:cNvSpPr>
          <p:nvPr>
            <p:ph type="sldNum" sz="quarter" idx="12"/>
          </p:nvPr>
        </p:nvSpPr>
        <p:spPr bwMode="auto">
          <a:noFill/>
          <a:ln>
            <a:miter lim="800000"/>
            <a:headEnd/>
            <a:tailEnd/>
          </a:ln>
        </p:spPr>
        <p:txBody>
          <a:bodyPr/>
          <a:lstStyle/>
          <a:p>
            <a:fld id="{5C8BDAF9-6FD3-4DB3-B330-62951E5F414E}" type="slidenum">
              <a:rPr lang="en-US" smtClean="0"/>
              <a:pPr/>
              <a:t>2</a:t>
            </a:fld>
            <a:r>
              <a:rPr lang="en-US" sz="1800" smtClean="0">
                <a:solidFill>
                  <a:srgbClr val="66FFFF"/>
                </a:solidFill>
              </a:rPr>
              <a:t>   </a:t>
            </a:r>
          </a:p>
        </p:txBody>
      </p:sp>
      <p:sp>
        <p:nvSpPr>
          <p:cNvPr id="16387" name="Rectangle 2"/>
          <p:cNvSpPr>
            <a:spLocks noGrp="1"/>
          </p:cNvSpPr>
          <p:nvPr>
            <p:ph type="title"/>
          </p:nvPr>
        </p:nvSpPr>
        <p:spPr>
          <a:xfrm>
            <a:off x="495300" y="457200"/>
            <a:ext cx="8915400" cy="990600"/>
          </a:xfrm>
        </p:spPr>
        <p:txBody>
          <a:bodyPr/>
          <a:lstStyle/>
          <a:p>
            <a:pPr algn="ctr"/>
            <a:r>
              <a:rPr lang="en-US" sz="3600" b="1" dirty="0" smtClean="0">
                <a:solidFill>
                  <a:srgbClr val="FFFF00"/>
                </a:solidFill>
                <a:latin typeface="Tahoma" pitchFamily="34" charset="0"/>
              </a:rPr>
              <a:t>OVERVIEW</a:t>
            </a:r>
          </a:p>
        </p:txBody>
      </p:sp>
      <p:sp>
        <p:nvSpPr>
          <p:cNvPr id="16388" name="Rectangle 3"/>
          <p:cNvSpPr>
            <a:spLocks noGrp="1"/>
          </p:cNvSpPr>
          <p:nvPr>
            <p:ph type="body" idx="1"/>
          </p:nvPr>
        </p:nvSpPr>
        <p:spPr/>
        <p:txBody>
          <a:bodyPr/>
          <a:lstStyle/>
          <a:p>
            <a:r>
              <a:rPr lang="en-US" sz="2400" dirty="0" smtClean="0">
                <a:solidFill>
                  <a:schemeClr val="bg1"/>
                </a:solidFill>
                <a:latin typeface="Tahoma" pitchFamily="34" charset="0"/>
              </a:rPr>
              <a:t>Background</a:t>
            </a:r>
          </a:p>
          <a:p>
            <a:r>
              <a:rPr lang="en-US" sz="2400" dirty="0" smtClean="0">
                <a:solidFill>
                  <a:schemeClr val="bg1"/>
                </a:solidFill>
                <a:latin typeface="Tahoma" pitchFamily="34" charset="0"/>
              </a:rPr>
              <a:t>Development of standards</a:t>
            </a:r>
          </a:p>
          <a:p>
            <a:pPr algn="just"/>
            <a:r>
              <a:rPr lang="en-US" sz="2400" dirty="0" smtClean="0">
                <a:solidFill>
                  <a:schemeClr val="bg1"/>
                </a:solidFill>
                <a:latin typeface="Tahoma" pitchFamily="34" charset="0"/>
              </a:rPr>
              <a:t>Importance of standards</a:t>
            </a:r>
          </a:p>
          <a:p>
            <a:r>
              <a:rPr lang="en-US" sz="2400" dirty="0" smtClean="0">
                <a:solidFill>
                  <a:schemeClr val="bg1"/>
                </a:solidFill>
                <a:latin typeface="Tahoma" pitchFamily="34" charset="0"/>
              </a:rPr>
              <a:t>Benefits of adopting standards</a:t>
            </a:r>
          </a:p>
          <a:p>
            <a:r>
              <a:rPr lang="en-US" sz="2400" dirty="0" smtClean="0">
                <a:solidFill>
                  <a:schemeClr val="bg1"/>
                </a:solidFill>
                <a:latin typeface="Tahoma" pitchFamily="34" charset="0"/>
              </a:rPr>
              <a:t>Institutional Framework</a:t>
            </a:r>
            <a:endParaRPr lang="en-US" sz="2200" dirty="0" smtClean="0">
              <a:solidFill>
                <a:schemeClr val="bg1"/>
              </a:solidFill>
              <a:latin typeface="Tahoma" pitchFamily="34" charset="0"/>
            </a:endParaRPr>
          </a:p>
          <a:p>
            <a:r>
              <a:rPr lang="en-US" sz="2400" dirty="0" smtClean="0">
                <a:solidFill>
                  <a:schemeClr val="bg1"/>
                </a:solidFill>
                <a:latin typeface="Tahoma" pitchFamily="34" charset="0"/>
              </a:rPr>
              <a:t>Recommendation</a:t>
            </a:r>
          </a:p>
          <a:p>
            <a:r>
              <a:rPr lang="en-US" sz="2400" dirty="0" smtClean="0">
                <a:solidFill>
                  <a:schemeClr val="bg1"/>
                </a:solidFill>
                <a:latin typeface="Tahoma" pitchFamily="34" charset="0"/>
              </a:rPr>
              <a:t>Next Step</a:t>
            </a:r>
          </a:p>
          <a:p>
            <a:r>
              <a:rPr lang="en-US" sz="2400" dirty="0" smtClean="0">
                <a:solidFill>
                  <a:schemeClr val="bg1"/>
                </a:solidFill>
                <a:latin typeface="Tahoma" pitchFamily="34" charset="0"/>
              </a:rPr>
              <a:t>Conclusion</a:t>
            </a:r>
          </a:p>
        </p:txBody>
      </p:sp>
    </p:spTree>
  </p:cSld>
  <p:clrMapOvr>
    <a:masterClrMapping/>
  </p:clrMapOvr>
  <p:transition spd="slow"/>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smtClean="0">
                <a:solidFill>
                  <a:srgbClr val="FFFF00"/>
                </a:solidFill>
                <a:latin typeface="Tahoma" pitchFamily="34" charset="0"/>
                <a:ea typeface="Tahoma" pitchFamily="34" charset="0"/>
                <a:cs typeface="Tahoma" pitchFamily="34" charset="0"/>
              </a:rPr>
              <a:t>RECOMMENDATION</a:t>
            </a:r>
            <a:endParaRPr lang="en-US" sz="3600" b="1" dirty="0">
              <a:solidFill>
                <a:srgbClr val="FFFF00"/>
              </a:solidFill>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495300" y="1935166"/>
            <a:ext cx="8572500" cy="4389437"/>
          </a:xfrm>
        </p:spPr>
        <p:txBody>
          <a:bodyPr/>
          <a:lstStyle/>
          <a:p>
            <a:pPr algn="just"/>
            <a:r>
              <a:rPr lang="en-US" sz="2400" dirty="0" smtClean="0">
                <a:solidFill>
                  <a:schemeClr val="bg1"/>
                </a:solidFill>
                <a:latin typeface="Tahoma" pitchFamily="34" charset="0"/>
                <a:ea typeface="Tahoma" pitchFamily="34" charset="0"/>
                <a:cs typeface="Tahoma" pitchFamily="34" charset="0"/>
              </a:rPr>
              <a:t>Industries are encouraged to use these committee as a platform to </a:t>
            </a:r>
            <a:r>
              <a:rPr lang="ms-MY" sz="2400" dirty="0" smtClean="0">
                <a:solidFill>
                  <a:schemeClr val="bg1"/>
                </a:solidFill>
                <a:latin typeface="Tahoma" pitchFamily="34" charset="0"/>
                <a:ea typeface="Tahoma" pitchFamily="34" charset="0"/>
                <a:cs typeface="Tahoma" pitchFamily="34" charset="0"/>
              </a:rPr>
              <a:t>raise </a:t>
            </a:r>
            <a:r>
              <a:rPr lang="ms-MY" sz="2400" dirty="0">
                <a:solidFill>
                  <a:schemeClr val="bg1"/>
                </a:solidFill>
                <a:latin typeface="Tahoma" pitchFamily="34" charset="0"/>
                <a:ea typeface="Tahoma" pitchFamily="34" charset="0"/>
                <a:cs typeface="Tahoma" pitchFamily="34" charset="0"/>
              </a:rPr>
              <a:t>any issues </a:t>
            </a:r>
            <a:r>
              <a:rPr lang="ms-MY" sz="2400" dirty="0" smtClean="0">
                <a:solidFill>
                  <a:schemeClr val="bg1"/>
                </a:solidFill>
                <a:latin typeface="Tahoma" pitchFamily="34" charset="0"/>
                <a:ea typeface="Tahoma" pitchFamily="34" charset="0"/>
                <a:cs typeface="Tahoma" pitchFamily="34" charset="0"/>
              </a:rPr>
              <a:t>on development of standards, </a:t>
            </a:r>
            <a:r>
              <a:rPr lang="ms-MY" sz="2400" dirty="0">
                <a:solidFill>
                  <a:schemeClr val="bg1"/>
                </a:solidFill>
                <a:latin typeface="Tahoma" pitchFamily="34" charset="0"/>
                <a:ea typeface="Tahoma" pitchFamily="34" charset="0"/>
                <a:cs typeface="Tahoma" pitchFamily="34" charset="0"/>
              </a:rPr>
              <a:t>trade and </a:t>
            </a:r>
            <a:r>
              <a:rPr lang="ms-MY" sz="2400" dirty="0" smtClean="0">
                <a:solidFill>
                  <a:schemeClr val="bg1"/>
                </a:solidFill>
                <a:latin typeface="Tahoma" pitchFamily="34" charset="0"/>
                <a:ea typeface="Tahoma" pitchFamily="34" charset="0"/>
                <a:cs typeface="Tahoma" pitchFamily="34" charset="0"/>
              </a:rPr>
              <a:t>industry matters, as well as any incentives needed.</a:t>
            </a:r>
          </a:p>
          <a:p>
            <a:pPr marL="0" indent="0" algn="just">
              <a:buNone/>
            </a:pPr>
            <a:endParaRPr lang="ms-MY" sz="2400" dirty="0" smtClean="0">
              <a:solidFill>
                <a:schemeClr val="bg1"/>
              </a:solidFill>
              <a:latin typeface="Tahoma" pitchFamily="34" charset="0"/>
              <a:ea typeface="Tahoma" pitchFamily="34" charset="0"/>
              <a:cs typeface="Tahoma" pitchFamily="34" charset="0"/>
            </a:endParaRPr>
          </a:p>
          <a:p>
            <a:pPr algn="just"/>
            <a:r>
              <a:rPr lang="ms-MY" sz="2400" dirty="0" smtClean="0">
                <a:solidFill>
                  <a:schemeClr val="bg1"/>
                </a:solidFill>
                <a:latin typeface="Tahoma" pitchFamily="34" charset="0"/>
                <a:ea typeface="Tahoma" pitchFamily="34" charset="0"/>
                <a:cs typeface="Tahoma" pitchFamily="34" charset="0"/>
              </a:rPr>
              <a:t>Communication channel between the industry, government agencies as well as regulatory body must also be utilised as to ensure local industries stay alert to the </a:t>
            </a:r>
            <a:r>
              <a:rPr lang="ms-MY" sz="2400" dirty="0">
                <a:solidFill>
                  <a:schemeClr val="bg1"/>
                </a:solidFill>
                <a:latin typeface="Tahoma" pitchFamily="34" charset="0"/>
                <a:ea typeface="Tahoma" pitchFamily="34" charset="0"/>
                <a:cs typeface="Tahoma" pitchFamily="34" charset="0"/>
              </a:rPr>
              <a:t>international trend </a:t>
            </a:r>
            <a:r>
              <a:rPr lang="ms-MY" sz="2400" dirty="0" smtClean="0">
                <a:solidFill>
                  <a:schemeClr val="bg1"/>
                </a:solidFill>
                <a:latin typeface="Tahoma" pitchFamily="34" charset="0"/>
                <a:ea typeface="Tahoma" pitchFamily="34" charset="0"/>
                <a:cs typeface="Tahoma" pitchFamily="34" charset="0"/>
              </a:rPr>
              <a:t>of doing business as well as development of standards.</a:t>
            </a:r>
          </a:p>
          <a:p>
            <a:endParaRPr lang="en-US" dirty="0"/>
          </a:p>
        </p:txBody>
      </p:sp>
      <p:sp>
        <p:nvSpPr>
          <p:cNvPr id="4" name="Slide Number Placeholder 3"/>
          <p:cNvSpPr>
            <a:spLocks noGrp="1"/>
          </p:cNvSpPr>
          <p:nvPr>
            <p:ph type="sldNum" sz="quarter" idx="12"/>
          </p:nvPr>
        </p:nvSpPr>
        <p:spPr/>
        <p:txBody>
          <a:bodyPr/>
          <a:lstStyle/>
          <a:p>
            <a:pPr>
              <a:defRPr/>
            </a:pPr>
            <a:fld id="{44AF4E44-4DE1-44DF-9340-AD7467B5FCBD}" type="slidenum">
              <a:rPr lang="en-US" smtClean="0">
                <a:solidFill>
                  <a:prstClr val="white"/>
                </a:solidFill>
              </a:rPr>
              <a:pPr>
                <a:defRPr/>
              </a:pPr>
              <a:t>20</a:t>
            </a:fld>
            <a:r>
              <a:rPr lang="en-US" sz="1800" smtClean="0">
                <a:solidFill>
                  <a:srgbClr val="66FFFF"/>
                </a:solidFill>
              </a:rPr>
              <a:t>   </a:t>
            </a:r>
            <a:endParaRPr lang="en-US" sz="1800">
              <a:solidFill>
                <a:srgbClr val="66FFFF"/>
              </a:solidFill>
            </a:endParaRPr>
          </a:p>
        </p:txBody>
      </p:sp>
    </p:spTree>
    <p:extLst>
      <p:ext uri="{BB962C8B-B14F-4D97-AF65-F5344CB8AC3E}">
        <p14:creationId xmlns="" xmlns:p14="http://schemas.microsoft.com/office/powerpoint/2010/main" val="3262197205"/>
      </p:ext>
    </p:extLst>
  </p:cSld>
  <p:clrMapOvr>
    <a:masterClrMapping/>
  </p:clrMapOvr>
  <p:transition spd="slow"/>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smtClean="0">
                <a:solidFill>
                  <a:srgbClr val="FFFF00"/>
                </a:solidFill>
                <a:latin typeface="Tahoma" pitchFamily="34" charset="0"/>
                <a:ea typeface="Tahoma" pitchFamily="34" charset="0"/>
                <a:cs typeface="Tahoma" pitchFamily="34" charset="0"/>
              </a:rPr>
              <a:t>RECOMMENDATION</a:t>
            </a:r>
            <a:endParaRPr lang="en-US" sz="3600" b="1" dirty="0">
              <a:solidFill>
                <a:srgbClr val="FFFF00"/>
              </a:solidFill>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495300" y="2286000"/>
            <a:ext cx="8572500" cy="4038603"/>
          </a:xfrm>
        </p:spPr>
        <p:txBody>
          <a:bodyPr/>
          <a:lstStyle/>
          <a:p>
            <a:pPr algn="just"/>
            <a:r>
              <a:rPr lang="en-US" sz="2400" dirty="0">
                <a:solidFill>
                  <a:schemeClr val="bg1"/>
                </a:solidFill>
                <a:latin typeface="Tahoma" pitchFamily="34" charset="0"/>
                <a:ea typeface="Tahoma" pitchFamily="34" charset="0"/>
                <a:cs typeface="Tahoma" pitchFamily="34" charset="0"/>
              </a:rPr>
              <a:t>There are needs for </a:t>
            </a:r>
            <a:r>
              <a:rPr lang="en-US" sz="2400" dirty="0" smtClean="0">
                <a:solidFill>
                  <a:schemeClr val="bg1"/>
                </a:solidFill>
                <a:latin typeface="Tahoma" pitchFamily="34" charset="0"/>
                <a:ea typeface="Tahoma" pitchFamily="34" charset="0"/>
                <a:cs typeface="Tahoma" pitchFamily="34" charset="0"/>
              </a:rPr>
              <a:t>the </a:t>
            </a:r>
            <a:r>
              <a:rPr lang="en-US" sz="2400" dirty="0">
                <a:solidFill>
                  <a:schemeClr val="bg1"/>
                </a:solidFill>
                <a:latin typeface="Tahoma" pitchFamily="34" charset="0"/>
                <a:ea typeface="Tahoma" pitchFamily="34" charset="0"/>
                <a:cs typeface="Tahoma" pitchFamily="34" charset="0"/>
              </a:rPr>
              <a:t>industries </a:t>
            </a:r>
            <a:r>
              <a:rPr lang="en-US" sz="2400" dirty="0" smtClean="0">
                <a:solidFill>
                  <a:schemeClr val="bg1"/>
                </a:solidFill>
                <a:latin typeface="Tahoma" pitchFamily="34" charset="0"/>
                <a:ea typeface="Tahoma" pitchFamily="34" charset="0"/>
                <a:cs typeface="Tahoma" pitchFamily="34" charset="0"/>
              </a:rPr>
              <a:t>to be more active </a:t>
            </a:r>
            <a:r>
              <a:rPr lang="en-US" sz="2400" dirty="0">
                <a:solidFill>
                  <a:schemeClr val="bg1"/>
                </a:solidFill>
                <a:latin typeface="Tahoma" pitchFamily="34" charset="0"/>
                <a:ea typeface="Tahoma" pitchFamily="34" charset="0"/>
                <a:cs typeface="Tahoma" pitchFamily="34" charset="0"/>
              </a:rPr>
              <a:t>in the standards setting activities, for instance trade related </a:t>
            </a:r>
            <a:r>
              <a:rPr lang="en-US" sz="2400" dirty="0" err="1">
                <a:solidFill>
                  <a:schemeClr val="bg1"/>
                </a:solidFill>
                <a:latin typeface="Tahoma" pitchFamily="34" charset="0"/>
                <a:ea typeface="Tahoma" pitchFamily="34" charset="0"/>
                <a:cs typeface="Tahoma" pitchFamily="34" charset="0"/>
              </a:rPr>
              <a:t>programmes</a:t>
            </a:r>
            <a:r>
              <a:rPr lang="en-US" sz="2400" dirty="0">
                <a:solidFill>
                  <a:schemeClr val="bg1"/>
                </a:solidFill>
                <a:latin typeface="Tahoma" pitchFamily="34" charset="0"/>
                <a:ea typeface="Tahoma" pitchFamily="34" charset="0"/>
                <a:cs typeface="Tahoma" pitchFamily="34" charset="0"/>
              </a:rPr>
              <a:t>. It is to ensure that our local industries stay competitive in the global </a:t>
            </a:r>
            <a:r>
              <a:rPr lang="en-US" sz="2400" dirty="0" smtClean="0">
                <a:solidFill>
                  <a:schemeClr val="bg1"/>
                </a:solidFill>
                <a:latin typeface="Tahoma" pitchFamily="34" charset="0"/>
                <a:ea typeface="Tahoma" pitchFamily="34" charset="0"/>
                <a:cs typeface="Tahoma" pitchFamily="34" charset="0"/>
              </a:rPr>
              <a:t>market.</a:t>
            </a:r>
            <a:endParaRPr lang="en-US" sz="2400" dirty="0">
              <a:solidFill>
                <a:schemeClr val="bg1"/>
              </a:solidFill>
              <a:latin typeface="Tahoma" pitchFamily="34" charset="0"/>
              <a:ea typeface="Tahoma" pitchFamily="34" charset="0"/>
              <a:cs typeface="Tahoma" pitchFamily="34" charset="0"/>
            </a:endParaRPr>
          </a:p>
        </p:txBody>
      </p:sp>
      <p:sp>
        <p:nvSpPr>
          <p:cNvPr id="4" name="Slide Number Placeholder 3"/>
          <p:cNvSpPr>
            <a:spLocks noGrp="1"/>
          </p:cNvSpPr>
          <p:nvPr>
            <p:ph type="sldNum" sz="quarter" idx="12"/>
          </p:nvPr>
        </p:nvSpPr>
        <p:spPr/>
        <p:txBody>
          <a:bodyPr/>
          <a:lstStyle/>
          <a:p>
            <a:pPr>
              <a:defRPr/>
            </a:pPr>
            <a:fld id="{44AF4E44-4DE1-44DF-9340-AD7467B5FCBD}" type="slidenum">
              <a:rPr lang="en-US" smtClean="0">
                <a:solidFill>
                  <a:prstClr val="white"/>
                </a:solidFill>
              </a:rPr>
              <a:pPr>
                <a:defRPr/>
              </a:pPr>
              <a:t>21</a:t>
            </a:fld>
            <a:r>
              <a:rPr lang="en-US" sz="1800" smtClean="0">
                <a:solidFill>
                  <a:srgbClr val="66FFFF"/>
                </a:solidFill>
              </a:rPr>
              <a:t>   </a:t>
            </a:r>
            <a:endParaRPr lang="en-US" sz="1800">
              <a:solidFill>
                <a:srgbClr val="66FFFF"/>
              </a:solidFill>
            </a:endParaRPr>
          </a:p>
        </p:txBody>
      </p:sp>
    </p:spTree>
    <p:extLst>
      <p:ext uri="{BB962C8B-B14F-4D97-AF65-F5344CB8AC3E}">
        <p14:creationId xmlns="" xmlns:p14="http://schemas.microsoft.com/office/powerpoint/2010/main" val="3513167913"/>
      </p:ext>
    </p:extLst>
  </p:cSld>
  <p:clrMapOvr>
    <a:masterClrMapping/>
  </p:clrMapOvr>
  <p:transition spd="slow"/>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495300" y="704850"/>
            <a:ext cx="8915400" cy="742950"/>
          </a:xfrm>
        </p:spPr>
        <p:txBody>
          <a:bodyPr/>
          <a:lstStyle/>
          <a:p>
            <a:pPr algn="ctr"/>
            <a:r>
              <a:rPr lang="en-US" sz="3600" b="1" dirty="0" smtClean="0">
                <a:solidFill>
                  <a:srgbClr val="FFFF00"/>
                </a:solidFill>
              </a:rPr>
              <a:t>NEXT STEP</a:t>
            </a:r>
          </a:p>
        </p:txBody>
      </p:sp>
      <p:sp>
        <p:nvSpPr>
          <p:cNvPr id="30723" name="Content Placeholder 2"/>
          <p:cNvSpPr>
            <a:spLocks noGrp="1"/>
          </p:cNvSpPr>
          <p:nvPr>
            <p:ph idx="1"/>
          </p:nvPr>
        </p:nvSpPr>
        <p:spPr>
          <a:xfrm>
            <a:off x="495300" y="1447800"/>
            <a:ext cx="8915400" cy="4876803"/>
          </a:xfrm>
        </p:spPr>
        <p:txBody>
          <a:bodyPr/>
          <a:lstStyle/>
          <a:p>
            <a:pPr algn="just">
              <a:buFont typeface="Wingdings 2" pitchFamily="18" charset="2"/>
              <a:buNone/>
            </a:pPr>
            <a:endParaRPr lang="en-US" sz="800" b="1" dirty="0" smtClean="0">
              <a:solidFill>
                <a:schemeClr val="bg1"/>
              </a:solidFill>
            </a:endParaRPr>
          </a:p>
          <a:p>
            <a:pPr marL="0" indent="0" algn="just">
              <a:buNone/>
            </a:pPr>
            <a:r>
              <a:rPr lang="en-US" sz="2400" dirty="0" smtClean="0">
                <a:solidFill>
                  <a:schemeClr val="bg1"/>
                </a:solidFill>
                <a:latin typeface="Tahoma" pitchFamily="34" charset="0"/>
                <a:ea typeface="Tahoma" pitchFamily="34" charset="0"/>
                <a:cs typeface="Tahoma" pitchFamily="34" charset="0"/>
              </a:rPr>
              <a:t>Government will assist the industries by:</a:t>
            </a:r>
          </a:p>
          <a:p>
            <a:pPr marL="0" indent="0" algn="just">
              <a:buNone/>
            </a:pPr>
            <a:endParaRPr lang="en-US" sz="1000" dirty="0" smtClean="0">
              <a:solidFill>
                <a:schemeClr val="bg1"/>
              </a:solidFill>
              <a:latin typeface="Tahoma" pitchFamily="34" charset="0"/>
              <a:ea typeface="Tahoma" pitchFamily="34" charset="0"/>
              <a:cs typeface="Tahoma" pitchFamily="34" charset="0"/>
            </a:endParaRPr>
          </a:p>
          <a:p>
            <a:pPr algn="just"/>
            <a:r>
              <a:rPr lang="en-US" sz="2400" u="sng" dirty="0" smtClean="0">
                <a:solidFill>
                  <a:schemeClr val="bg1"/>
                </a:solidFill>
                <a:latin typeface="Tahoma" pitchFamily="34" charset="0"/>
                <a:ea typeface="Tahoma" pitchFamily="34" charset="0"/>
                <a:cs typeface="Tahoma" pitchFamily="34" charset="0"/>
              </a:rPr>
              <a:t>Alignment </a:t>
            </a:r>
            <a:r>
              <a:rPr lang="en-US" sz="2400" u="sng" dirty="0">
                <a:solidFill>
                  <a:schemeClr val="bg1"/>
                </a:solidFill>
                <a:latin typeface="Tahoma" pitchFamily="34" charset="0"/>
                <a:ea typeface="Tahoma" pitchFamily="34" charset="0"/>
                <a:cs typeface="Tahoma" pitchFamily="34" charset="0"/>
              </a:rPr>
              <a:t>to international standards</a:t>
            </a:r>
            <a:endParaRPr lang="en-US" sz="2400" dirty="0">
              <a:solidFill>
                <a:schemeClr val="bg1"/>
              </a:solidFill>
              <a:latin typeface="Tahoma" pitchFamily="34" charset="0"/>
              <a:ea typeface="Tahoma" pitchFamily="34" charset="0"/>
              <a:cs typeface="Tahoma" pitchFamily="34" charset="0"/>
            </a:endParaRPr>
          </a:p>
          <a:p>
            <a:pPr lvl="1" algn="just"/>
            <a:r>
              <a:rPr lang="en-US" dirty="0" smtClean="0">
                <a:solidFill>
                  <a:schemeClr val="bg1"/>
                </a:solidFill>
                <a:latin typeface="Tahoma" pitchFamily="34" charset="0"/>
                <a:ea typeface="Tahoma" pitchFamily="34" charset="0"/>
                <a:cs typeface="Tahoma" pitchFamily="34" charset="0"/>
              </a:rPr>
              <a:t>provide </a:t>
            </a:r>
            <a:r>
              <a:rPr lang="en-US" u="sng" dirty="0">
                <a:solidFill>
                  <a:schemeClr val="bg1"/>
                </a:solidFill>
                <a:latin typeface="Tahoma" pitchFamily="34" charset="0"/>
                <a:ea typeface="Tahoma" pitchFamily="34" charset="0"/>
                <a:cs typeface="Tahoma" pitchFamily="34" charset="0"/>
              </a:rPr>
              <a:t>assistance</a:t>
            </a:r>
            <a:r>
              <a:rPr lang="en-US" dirty="0">
                <a:solidFill>
                  <a:schemeClr val="bg1"/>
                </a:solidFill>
                <a:latin typeface="Tahoma" pitchFamily="34" charset="0"/>
                <a:ea typeface="Tahoma" pitchFamily="34" charset="0"/>
                <a:cs typeface="Tahoma" pitchFamily="34" charset="0"/>
              </a:rPr>
              <a:t> to </a:t>
            </a:r>
            <a:r>
              <a:rPr lang="en-US" u="sng" dirty="0">
                <a:solidFill>
                  <a:schemeClr val="bg1"/>
                </a:solidFill>
                <a:latin typeface="Tahoma" pitchFamily="34" charset="0"/>
                <a:ea typeface="Tahoma" pitchFamily="34" charset="0"/>
                <a:cs typeface="Tahoma" pitchFamily="34" charset="0"/>
              </a:rPr>
              <a:t>industry</a:t>
            </a:r>
            <a:r>
              <a:rPr lang="en-US" dirty="0">
                <a:solidFill>
                  <a:schemeClr val="bg1"/>
                </a:solidFill>
                <a:latin typeface="Tahoma" pitchFamily="34" charset="0"/>
                <a:ea typeface="Tahoma" pitchFamily="34" charset="0"/>
                <a:cs typeface="Tahoma" pitchFamily="34" charset="0"/>
              </a:rPr>
              <a:t> </a:t>
            </a:r>
            <a:r>
              <a:rPr lang="en-US" dirty="0" smtClean="0">
                <a:solidFill>
                  <a:schemeClr val="bg1"/>
                </a:solidFill>
                <a:latin typeface="Tahoma" pitchFamily="34" charset="0"/>
                <a:ea typeface="Tahoma" pitchFamily="34" charset="0"/>
                <a:cs typeface="Tahoma" pitchFamily="34" charset="0"/>
              </a:rPr>
              <a:t>by ensuring </a:t>
            </a:r>
            <a:r>
              <a:rPr lang="en-US" dirty="0">
                <a:solidFill>
                  <a:schemeClr val="bg1"/>
                </a:solidFill>
                <a:latin typeface="Tahoma" pitchFamily="34" charset="0"/>
                <a:ea typeface="Tahoma" pitchFamily="34" charset="0"/>
                <a:cs typeface="Tahoma" pitchFamily="34" charset="0"/>
              </a:rPr>
              <a:t>its </a:t>
            </a:r>
            <a:r>
              <a:rPr lang="en-US" u="sng" dirty="0">
                <a:solidFill>
                  <a:schemeClr val="bg1"/>
                </a:solidFill>
                <a:latin typeface="Tahoma" pitchFamily="34" charset="0"/>
                <a:ea typeface="Tahoma" pitchFamily="34" charset="0"/>
                <a:cs typeface="Tahoma" pitchFamily="34" charset="0"/>
              </a:rPr>
              <a:t>readiness</a:t>
            </a:r>
            <a:r>
              <a:rPr lang="en-US" dirty="0">
                <a:solidFill>
                  <a:schemeClr val="bg1"/>
                </a:solidFill>
                <a:latin typeface="Tahoma" pitchFamily="34" charset="0"/>
                <a:ea typeface="Tahoma" pitchFamily="34" charset="0"/>
                <a:cs typeface="Tahoma" pitchFamily="34" charset="0"/>
              </a:rPr>
              <a:t> and </a:t>
            </a:r>
            <a:r>
              <a:rPr lang="en-US" u="sng" dirty="0">
                <a:solidFill>
                  <a:schemeClr val="bg1"/>
                </a:solidFill>
                <a:latin typeface="Tahoma" pitchFamily="34" charset="0"/>
                <a:ea typeface="Tahoma" pitchFamily="34" charset="0"/>
                <a:cs typeface="Tahoma" pitchFamily="34" charset="0"/>
              </a:rPr>
              <a:t>capacity</a:t>
            </a:r>
            <a:r>
              <a:rPr lang="en-US" dirty="0">
                <a:solidFill>
                  <a:schemeClr val="bg1"/>
                </a:solidFill>
                <a:latin typeface="Tahoma" pitchFamily="34" charset="0"/>
                <a:ea typeface="Tahoma" pitchFamily="34" charset="0"/>
                <a:cs typeface="Tahoma" pitchFamily="34" charset="0"/>
              </a:rPr>
              <a:t> to meet </a:t>
            </a:r>
            <a:r>
              <a:rPr lang="en-US" dirty="0" smtClean="0">
                <a:solidFill>
                  <a:schemeClr val="bg1"/>
                </a:solidFill>
                <a:latin typeface="Tahoma" pitchFamily="34" charset="0"/>
                <a:ea typeface="Tahoma" pitchFamily="34" charset="0"/>
                <a:cs typeface="Tahoma" pitchFamily="34" charset="0"/>
              </a:rPr>
              <a:t>international </a:t>
            </a:r>
            <a:r>
              <a:rPr lang="en-US" u="sng" dirty="0" smtClean="0">
                <a:solidFill>
                  <a:schemeClr val="bg1"/>
                </a:solidFill>
                <a:latin typeface="Tahoma" pitchFamily="34" charset="0"/>
                <a:ea typeface="Tahoma" pitchFamily="34" charset="0"/>
                <a:cs typeface="Tahoma" pitchFamily="34" charset="0"/>
              </a:rPr>
              <a:t>standards</a:t>
            </a:r>
            <a:r>
              <a:rPr lang="en-US" dirty="0">
                <a:solidFill>
                  <a:schemeClr val="bg1"/>
                </a:solidFill>
                <a:latin typeface="Tahoma" pitchFamily="34" charset="0"/>
                <a:ea typeface="Tahoma" pitchFamily="34" charset="0"/>
                <a:cs typeface="Tahoma" pitchFamily="34" charset="0"/>
              </a:rPr>
              <a:t>.</a:t>
            </a:r>
            <a:endParaRPr lang="en-US" dirty="0" smtClean="0">
              <a:solidFill>
                <a:schemeClr val="bg1"/>
              </a:solidFill>
              <a:latin typeface="Tahoma" pitchFamily="34" charset="0"/>
              <a:ea typeface="Tahoma" pitchFamily="34" charset="0"/>
              <a:cs typeface="Tahoma" pitchFamily="34" charset="0"/>
            </a:endParaRPr>
          </a:p>
          <a:p>
            <a:pPr algn="just">
              <a:buFont typeface="Wingdings 2" pitchFamily="18" charset="2"/>
              <a:buNone/>
            </a:pPr>
            <a:endParaRPr lang="en-US" sz="2400" dirty="0" smtClean="0">
              <a:solidFill>
                <a:schemeClr val="bg1"/>
              </a:solidFill>
              <a:latin typeface="Tahoma" pitchFamily="34" charset="0"/>
              <a:ea typeface="Tahoma" pitchFamily="34" charset="0"/>
              <a:cs typeface="Tahoma" pitchFamily="34" charset="0"/>
            </a:endParaRPr>
          </a:p>
          <a:p>
            <a:pPr algn="just"/>
            <a:r>
              <a:rPr lang="en-US" sz="2400" u="sng" dirty="0">
                <a:solidFill>
                  <a:schemeClr val="bg1"/>
                </a:solidFill>
                <a:latin typeface="Tahoma" pitchFamily="34" charset="0"/>
                <a:ea typeface="Tahoma" pitchFamily="34" charset="0"/>
                <a:cs typeface="Tahoma" pitchFamily="34" charset="0"/>
              </a:rPr>
              <a:t>Development of Standards</a:t>
            </a:r>
            <a:endParaRPr lang="en-US" sz="2400" dirty="0">
              <a:solidFill>
                <a:schemeClr val="bg1"/>
              </a:solidFill>
              <a:latin typeface="Tahoma" pitchFamily="34" charset="0"/>
              <a:ea typeface="Tahoma" pitchFamily="34" charset="0"/>
              <a:cs typeface="Tahoma" pitchFamily="34" charset="0"/>
            </a:endParaRPr>
          </a:p>
          <a:p>
            <a:pPr lvl="1" algn="just"/>
            <a:r>
              <a:rPr lang="en-US" u="sng" dirty="0">
                <a:solidFill>
                  <a:schemeClr val="bg1"/>
                </a:solidFill>
                <a:latin typeface="Tahoma" pitchFamily="34" charset="0"/>
                <a:ea typeface="Tahoma" pitchFamily="34" charset="0"/>
                <a:cs typeface="Tahoma" pitchFamily="34" charset="0"/>
              </a:rPr>
              <a:t>expedite</a:t>
            </a:r>
            <a:r>
              <a:rPr lang="en-US" dirty="0">
                <a:solidFill>
                  <a:schemeClr val="bg1"/>
                </a:solidFill>
                <a:latin typeface="Tahoma" pitchFamily="34" charset="0"/>
                <a:ea typeface="Tahoma" pitchFamily="34" charset="0"/>
                <a:cs typeface="Tahoma" pitchFamily="34" charset="0"/>
              </a:rPr>
              <a:t> the </a:t>
            </a:r>
            <a:r>
              <a:rPr lang="en-US" u="sng" dirty="0">
                <a:solidFill>
                  <a:schemeClr val="bg1"/>
                </a:solidFill>
                <a:latin typeface="Tahoma" pitchFamily="34" charset="0"/>
                <a:ea typeface="Tahoma" pitchFamily="34" charset="0"/>
                <a:cs typeface="Tahoma" pitchFamily="34" charset="0"/>
              </a:rPr>
              <a:t>development</a:t>
            </a:r>
            <a:r>
              <a:rPr lang="en-US" dirty="0">
                <a:solidFill>
                  <a:schemeClr val="bg1"/>
                </a:solidFill>
                <a:latin typeface="Tahoma" pitchFamily="34" charset="0"/>
                <a:ea typeface="Tahoma" pitchFamily="34" charset="0"/>
                <a:cs typeface="Tahoma" pitchFamily="34" charset="0"/>
              </a:rPr>
              <a:t> of </a:t>
            </a:r>
            <a:r>
              <a:rPr lang="en-US" u="sng" dirty="0">
                <a:solidFill>
                  <a:schemeClr val="bg1"/>
                </a:solidFill>
                <a:latin typeface="Tahoma" pitchFamily="34" charset="0"/>
                <a:ea typeface="Tahoma" pitchFamily="34" charset="0"/>
                <a:cs typeface="Tahoma" pitchFamily="34" charset="0"/>
              </a:rPr>
              <a:t>standards</a:t>
            </a:r>
            <a:r>
              <a:rPr lang="en-US" dirty="0">
                <a:solidFill>
                  <a:schemeClr val="bg1"/>
                </a:solidFill>
                <a:latin typeface="Tahoma" pitchFamily="34" charset="0"/>
                <a:ea typeface="Tahoma" pitchFamily="34" charset="0"/>
                <a:cs typeface="Tahoma" pitchFamily="34" charset="0"/>
              </a:rPr>
              <a:t> </a:t>
            </a:r>
            <a:r>
              <a:rPr lang="en-US" dirty="0" smtClean="0">
                <a:solidFill>
                  <a:schemeClr val="bg1"/>
                </a:solidFill>
                <a:latin typeface="Tahoma" pitchFamily="34" charset="0"/>
                <a:ea typeface="Tahoma" pitchFamily="34" charset="0"/>
                <a:cs typeface="Tahoma" pitchFamily="34" charset="0"/>
              </a:rPr>
              <a:t>especially </a:t>
            </a:r>
            <a:r>
              <a:rPr lang="en-US" dirty="0">
                <a:solidFill>
                  <a:schemeClr val="bg1"/>
                </a:solidFill>
                <a:latin typeface="Tahoma" pitchFamily="34" charset="0"/>
                <a:ea typeface="Tahoma" pitchFamily="34" charset="0"/>
                <a:cs typeface="Tahoma" pitchFamily="34" charset="0"/>
              </a:rPr>
              <a:t>for critical </a:t>
            </a:r>
            <a:r>
              <a:rPr lang="en-US" u="sng" dirty="0">
                <a:solidFill>
                  <a:schemeClr val="bg1"/>
                </a:solidFill>
                <a:latin typeface="Tahoma" pitchFamily="34" charset="0"/>
                <a:ea typeface="Tahoma" pitchFamily="34" charset="0"/>
                <a:cs typeface="Tahoma" pitchFamily="34" charset="0"/>
              </a:rPr>
              <a:t>products</a:t>
            </a:r>
            <a:r>
              <a:rPr lang="en-US" dirty="0">
                <a:solidFill>
                  <a:schemeClr val="bg1"/>
                </a:solidFill>
                <a:latin typeface="Tahoma" pitchFamily="34" charset="0"/>
                <a:ea typeface="Tahoma" pitchFamily="34" charset="0"/>
                <a:cs typeface="Tahoma" pitchFamily="34" charset="0"/>
              </a:rPr>
              <a:t> that need to be made </a:t>
            </a:r>
            <a:r>
              <a:rPr lang="en-US" u="sng" dirty="0">
                <a:solidFill>
                  <a:schemeClr val="bg1"/>
                </a:solidFill>
                <a:latin typeface="Tahoma" pitchFamily="34" charset="0"/>
                <a:ea typeface="Tahoma" pitchFamily="34" charset="0"/>
                <a:cs typeface="Tahoma" pitchFamily="34" charset="0"/>
              </a:rPr>
              <a:t>mandatory</a:t>
            </a:r>
            <a:r>
              <a:rPr lang="en-US" dirty="0">
                <a:solidFill>
                  <a:schemeClr val="bg1"/>
                </a:solidFill>
                <a:latin typeface="Tahoma" pitchFamily="34" charset="0"/>
                <a:ea typeface="Tahoma" pitchFamily="34" charset="0"/>
                <a:cs typeface="Tahoma" pitchFamily="34" charset="0"/>
              </a:rPr>
              <a:t> to </a:t>
            </a:r>
            <a:r>
              <a:rPr lang="en-US" u="sng" dirty="0">
                <a:solidFill>
                  <a:schemeClr val="bg1"/>
                </a:solidFill>
                <a:latin typeface="Tahoma" pitchFamily="34" charset="0"/>
                <a:ea typeface="Tahoma" pitchFamily="34" charset="0"/>
                <a:cs typeface="Tahoma" pitchFamily="34" charset="0"/>
              </a:rPr>
              <a:t>prevent</a:t>
            </a:r>
            <a:r>
              <a:rPr lang="en-US" dirty="0">
                <a:solidFill>
                  <a:schemeClr val="bg1"/>
                </a:solidFill>
                <a:latin typeface="Tahoma" pitchFamily="34" charset="0"/>
                <a:ea typeface="Tahoma" pitchFamily="34" charset="0"/>
                <a:cs typeface="Tahoma" pitchFamily="34" charset="0"/>
              </a:rPr>
              <a:t> sudden </a:t>
            </a:r>
            <a:r>
              <a:rPr lang="en-US" u="sng" dirty="0">
                <a:solidFill>
                  <a:schemeClr val="bg1"/>
                </a:solidFill>
                <a:latin typeface="Tahoma" pitchFamily="34" charset="0"/>
                <a:ea typeface="Tahoma" pitchFamily="34" charset="0"/>
                <a:cs typeface="Tahoma" pitchFamily="34" charset="0"/>
              </a:rPr>
              <a:t>surge</a:t>
            </a:r>
            <a:r>
              <a:rPr lang="en-US" dirty="0">
                <a:solidFill>
                  <a:schemeClr val="bg1"/>
                </a:solidFill>
                <a:latin typeface="Tahoma" pitchFamily="34" charset="0"/>
                <a:ea typeface="Tahoma" pitchFamily="34" charset="0"/>
                <a:cs typeface="Tahoma" pitchFamily="34" charset="0"/>
              </a:rPr>
              <a:t> of </a:t>
            </a:r>
            <a:r>
              <a:rPr lang="en-US" u="sng" dirty="0">
                <a:solidFill>
                  <a:schemeClr val="bg1"/>
                </a:solidFill>
                <a:latin typeface="Tahoma" pitchFamily="34" charset="0"/>
                <a:ea typeface="Tahoma" pitchFamily="34" charset="0"/>
                <a:cs typeface="Tahoma" pitchFamily="34" charset="0"/>
              </a:rPr>
              <a:t>other products</a:t>
            </a:r>
            <a:r>
              <a:rPr lang="en-US" dirty="0">
                <a:solidFill>
                  <a:schemeClr val="bg1"/>
                </a:solidFill>
                <a:latin typeface="Tahoma" pitchFamily="34" charset="0"/>
                <a:ea typeface="Tahoma" pitchFamily="34" charset="0"/>
                <a:cs typeface="Tahoma" pitchFamily="34" charset="0"/>
              </a:rPr>
              <a:t> which has adverse </a:t>
            </a:r>
            <a:r>
              <a:rPr lang="en-US" u="sng" dirty="0">
                <a:solidFill>
                  <a:schemeClr val="bg1"/>
                </a:solidFill>
                <a:latin typeface="Tahoma" pitchFamily="34" charset="0"/>
                <a:ea typeface="Tahoma" pitchFamily="34" charset="0"/>
                <a:cs typeface="Tahoma" pitchFamily="34" charset="0"/>
              </a:rPr>
              <a:t>effect</a:t>
            </a:r>
            <a:r>
              <a:rPr lang="en-US" dirty="0">
                <a:solidFill>
                  <a:schemeClr val="bg1"/>
                </a:solidFill>
                <a:latin typeface="Tahoma" pitchFamily="34" charset="0"/>
                <a:ea typeface="Tahoma" pitchFamily="34" charset="0"/>
                <a:cs typeface="Tahoma" pitchFamily="34" charset="0"/>
              </a:rPr>
              <a:t> on </a:t>
            </a:r>
            <a:r>
              <a:rPr lang="en-US" u="sng" dirty="0">
                <a:solidFill>
                  <a:schemeClr val="bg1"/>
                </a:solidFill>
                <a:latin typeface="Tahoma" pitchFamily="34" charset="0"/>
                <a:ea typeface="Tahoma" pitchFamily="34" charset="0"/>
                <a:cs typeface="Tahoma" pitchFamily="34" charset="0"/>
              </a:rPr>
              <a:t>domestic </a:t>
            </a:r>
            <a:r>
              <a:rPr lang="en-US" dirty="0" smtClean="0">
                <a:solidFill>
                  <a:schemeClr val="bg1"/>
                </a:solidFill>
                <a:latin typeface="Tahoma" pitchFamily="34" charset="0"/>
                <a:ea typeface="Tahoma" pitchFamily="34" charset="0"/>
                <a:cs typeface="Tahoma" pitchFamily="34" charset="0"/>
              </a:rPr>
              <a:t>industry</a:t>
            </a:r>
          </a:p>
          <a:p>
            <a:pPr marL="0" indent="0" algn="just">
              <a:buNone/>
            </a:pPr>
            <a:endParaRPr lang="en-US" dirty="0" smtClean="0">
              <a:solidFill>
                <a:schemeClr val="bg1"/>
              </a:solidFill>
            </a:endParaRPr>
          </a:p>
          <a:p>
            <a:pPr algn="just"/>
            <a:endParaRPr lang="en-US" b="1" dirty="0" smtClean="0">
              <a:solidFill>
                <a:schemeClr val="bg1"/>
              </a:solidFill>
            </a:endParaRPr>
          </a:p>
          <a:p>
            <a:pPr>
              <a:buFont typeface="Wingdings 2" pitchFamily="18" charset="2"/>
              <a:buNone/>
            </a:pPr>
            <a:endParaRPr lang="en-US" dirty="0" smtClean="0"/>
          </a:p>
        </p:txBody>
      </p:sp>
      <p:sp>
        <p:nvSpPr>
          <p:cNvPr id="30724" name="Slide Number Placeholder 3"/>
          <p:cNvSpPr>
            <a:spLocks noGrp="1"/>
          </p:cNvSpPr>
          <p:nvPr>
            <p:ph type="sldNum" sz="quarter" idx="12"/>
          </p:nvPr>
        </p:nvSpPr>
        <p:spPr bwMode="auto">
          <a:noFill/>
          <a:ln>
            <a:miter lim="800000"/>
            <a:headEnd/>
            <a:tailEnd/>
          </a:ln>
        </p:spPr>
        <p:txBody>
          <a:bodyPr/>
          <a:lstStyle/>
          <a:p>
            <a:fld id="{5008EDDC-B570-4013-9E02-842A0E668E63}" type="slidenum">
              <a:rPr lang="en-US" smtClean="0"/>
              <a:pPr/>
              <a:t>22</a:t>
            </a:fld>
            <a:r>
              <a:rPr lang="en-US" sz="1800" smtClean="0">
                <a:solidFill>
                  <a:srgbClr val="66FFFF"/>
                </a:solidFill>
              </a:rPr>
              <a:t>   </a:t>
            </a:r>
          </a:p>
        </p:txBody>
      </p:sp>
    </p:spTree>
  </p:cSld>
  <p:clrMapOvr>
    <a:masterClrMapping/>
  </p:clrMapOvr>
  <p:transition spd="slow"/>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Number Placeholder 17"/>
          <p:cNvSpPr>
            <a:spLocks noGrp="1"/>
          </p:cNvSpPr>
          <p:nvPr>
            <p:ph type="sldNum" sz="quarter" idx="12"/>
          </p:nvPr>
        </p:nvSpPr>
        <p:spPr bwMode="auto">
          <a:noFill/>
          <a:ln>
            <a:miter lim="800000"/>
            <a:headEnd/>
            <a:tailEnd/>
          </a:ln>
        </p:spPr>
        <p:txBody>
          <a:bodyPr/>
          <a:lstStyle/>
          <a:p>
            <a:fld id="{16B94275-49B3-46E3-887A-593C52396B2E}" type="slidenum">
              <a:rPr lang="en-US" smtClean="0"/>
              <a:pPr/>
              <a:t>23</a:t>
            </a:fld>
            <a:r>
              <a:rPr lang="en-US" sz="1800" smtClean="0">
                <a:solidFill>
                  <a:srgbClr val="66FFFF"/>
                </a:solidFill>
              </a:rPr>
              <a:t>   </a:t>
            </a:r>
          </a:p>
        </p:txBody>
      </p:sp>
      <p:sp>
        <p:nvSpPr>
          <p:cNvPr id="55299" name="Rectangle 3"/>
          <p:cNvSpPr>
            <a:spLocks noGrp="1"/>
          </p:cNvSpPr>
          <p:nvPr>
            <p:ph type="body" idx="1"/>
          </p:nvPr>
        </p:nvSpPr>
        <p:spPr>
          <a:xfrm>
            <a:off x="457200" y="1676400"/>
            <a:ext cx="8997950" cy="5029200"/>
          </a:xfrm>
        </p:spPr>
        <p:txBody>
          <a:bodyPr/>
          <a:lstStyle/>
          <a:p>
            <a:r>
              <a:rPr lang="en-US" sz="2400" u="sng" dirty="0">
                <a:solidFill>
                  <a:schemeClr val="bg1"/>
                </a:solidFill>
                <a:latin typeface="Tahoma" pitchFamily="34" charset="0"/>
                <a:ea typeface="Tahoma" pitchFamily="34" charset="0"/>
                <a:cs typeface="Tahoma" pitchFamily="34" charset="0"/>
              </a:rPr>
              <a:t>Mutual Recognition Arrangement</a:t>
            </a:r>
            <a:r>
              <a:rPr lang="en-US" sz="2400" dirty="0">
                <a:solidFill>
                  <a:schemeClr val="bg1"/>
                </a:solidFill>
                <a:latin typeface="Tahoma" pitchFamily="34" charset="0"/>
                <a:ea typeface="Tahoma" pitchFamily="34" charset="0"/>
                <a:cs typeface="Tahoma" pitchFamily="34" charset="0"/>
              </a:rPr>
              <a:t> (MRA) </a:t>
            </a:r>
          </a:p>
          <a:p>
            <a:pPr lvl="1" algn="just">
              <a:lnSpc>
                <a:spcPct val="90000"/>
              </a:lnSpc>
              <a:buSzPct val="150000"/>
              <a:buFont typeface="Wingdings 2" pitchFamily="18" charset="2"/>
              <a:buNone/>
            </a:pPr>
            <a:r>
              <a:rPr lang="en-US" altLang="zh-CN" dirty="0" smtClean="0">
                <a:solidFill>
                  <a:schemeClr val="bg1"/>
                </a:solidFill>
                <a:latin typeface="Tahoma" pitchFamily="34" charset="0"/>
                <a:ea typeface="Tahoma" pitchFamily="34" charset="0"/>
                <a:cs typeface="Tahoma" pitchFamily="34" charset="0"/>
              </a:rPr>
              <a:t> </a:t>
            </a:r>
          </a:p>
          <a:p>
            <a:pPr lvl="1" algn="just">
              <a:lnSpc>
                <a:spcPct val="90000"/>
              </a:lnSpc>
              <a:buSzPct val="150000"/>
              <a:buFont typeface="Wingdings" pitchFamily="2" charset="2"/>
              <a:buChar char="§"/>
            </a:pPr>
            <a:r>
              <a:rPr lang="en-US" dirty="0">
                <a:solidFill>
                  <a:schemeClr val="bg1"/>
                </a:solidFill>
                <a:latin typeface="Tahoma" pitchFamily="34" charset="0"/>
                <a:ea typeface="Tahoma" pitchFamily="34" charset="0"/>
                <a:cs typeface="Tahoma" pitchFamily="34" charset="0"/>
              </a:rPr>
              <a:t>facilitate the industries in conducting </a:t>
            </a:r>
            <a:r>
              <a:rPr lang="en-US" u="sng" dirty="0">
                <a:solidFill>
                  <a:schemeClr val="bg1"/>
                </a:solidFill>
                <a:latin typeface="Tahoma" pitchFamily="34" charset="0"/>
                <a:ea typeface="Tahoma" pitchFamily="34" charset="0"/>
                <a:cs typeface="Tahoma" pitchFamily="34" charset="0"/>
              </a:rPr>
              <a:t>testing</a:t>
            </a:r>
            <a:r>
              <a:rPr lang="en-US" dirty="0">
                <a:solidFill>
                  <a:schemeClr val="bg1"/>
                </a:solidFill>
                <a:latin typeface="Tahoma" pitchFamily="34" charset="0"/>
                <a:ea typeface="Tahoma" pitchFamily="34" charset="0"/>
                <a:cs typeface="Tahoma" pitchFamily="34" charset="0"/>
              </a:rPr>
              <a:t> and </a:t>
            </a:r>
            <a:r>
              <a:rPr lang="en-US" u="sng" dirty="0">
                <a:solidFill>
                  <a:schemeClr val="bg1"/>
                </a:solidFill>
                <a:latin typeface="Tahoma" pitchFamily="34" charset="0"/>
                <a:ea typeface="Tahoma" pitchFamily="34" charset="0"/>
                <a:cs typeface="Tahoma" pitchFamily="34" charset="0"/>
              </a:rPr>
              <a:t>accreditation</a:t>
            </a:r>
            <a:r>
              <a:rPr lang="en-US" dirty="0">
                <a:solidFill>
                  <a:schemeClr val="bg1"/>
                </a:solidFill>
                <a:latin typeface="Tahoma" pitchFamily="34" charset="0"/>
                <a:ea typeface="Tahoma" pitchFamily="34" charset="0"/>
                <a:cs typeface="Tahoma" pitchFamily="34" charset="0"/>
              </a:rPr>
              <a:t> process including </a:t>
            </a:r>
            <a:r>
              <a:rPr lang="en-US" u="sng" dirty="0">
                <a:solidFill>
                  <a:schemeClr val="bg1"/>
                </a:solidFill>
                <a:latin typeface="Tahoma" pitchFamily="34" charset="0"/>
                <a:ea typeface="Tahoma" pitchFamily="34" charset="0"/>
                <a:cs typeface="Tahoma" pitchFamily="34" charset="0"/>
              </a:rPr>
              <a:t>reducing</a:t>
            </a:r>
            <a:r>
              <a:rPr lang="en-US" dirty="0">
                <a:solidFill>
                  <a:schemeClr val="bg1"/>
                </a:solidFill>
                <a:latin typeface="Tahoma" pitchFamily="34" charset="0"/>
                <a:ea typeface="Tahoma" pitchFamily="34" charset="0"/>
                <a:cs typeface="Tahoma" pitchFamily="34" charset="0"/>
              </a:rPr>
              <a:t> cost of doing </a:t>
            </a:r>
            <a:r>
              <a:rPr lang="en-US" dirty="0" smtClean="0">
                <a:solidFill>
                  <a:schemeClr val="bg1"/>
                </a:solidFill>
                <a:latin typeface="Tahoma" pitchFamily="34" charset="0"/>
                <a:ea typeface="Tahoma" pitchFamily="34" charset="0"/>
                <a:cs typeface="Tahoma" pitchFamily="34" charset="0"/>
              </a:rPr>
              <a:t>business</a:t>
            </a:r>
          </a:p>
          <a:p>
            <a:pPr marL="393700" lvl="1" indent="0" algn="just">
              <a:lnSpc>
                <a:spcPct val="90000"/>
              </a:lnSpc>
              <a:buSzPct val="150000"/>
              <a:buNone/>
            </a:pPr>
            <a:endParaRPr lang="en-US" dirty="0" smtClean="0">
              <a:solidFill>
                <a:schemeClr val="bg1"/>
              </a:solidFill>
              <a:latin typeface="Tahoma" pitchFamily="34" charset="0"/>
              <a:ea typeface="Tahoma" pitchFamily="34" charset="0"/>
              <a:cs typeface="Tahoma" pitchFamily="34" charset="0"/>
            </a:endParaRPr>
          </a:p>
          <a:p>
            <a:pPr marL="393700" lvl="1" indent="0" algn="just">
              <a:lnSpc>
                <a:spcPct val="90000"/>
              </a:lnSpc>
              <a:buSzPct val="150000"/>
              <a:buNone/>
            </a:pPr>
            <a:endParaRPr lang="en-US" altLang="zh-CN" sz="2200" b="1" dirty="0" smtClean="0">
              <a:solidFill>
                <a:schemeClr val="bg1"/>
              </a:solidFill>
              <a:latin typeface="Tahoma" pitchFamily="34" charset="0"/>
              <a:ea typeface="宋体" pitchFamily="2" charset="-122"/>
            </a:endParaRPr>
          </a:p>
        </p:txBody>
      </p:sp>
      <p:sp>
        <p:nvSpPr>
          <p:cNvPr id="55300" name="Rectangle 2"/>
          <p:cNvSpPr>
            <a:spLocks noGrp="1"/>
          </p:cNvSpPr>
          <p:nvPr>
            <p:ph type="title"/>
          </p:nvPr>
        </p:nvSpPr>
        <p:spPr>
          <a:xfrm>
            <a:off x="533400" y="457200"/>
            <a:ext cx="8915400" cy="819150"/>
          </a:xfrm>
        </p:spPr>
        <p:txBody>
          <a:bodyPr/>
          <a:lstStyle/>
          <a:p>
            <a:pPr algn="ctr"/>
            <a:r>
              <a:rPr lang="en-US" sz="4400" b="1" dirty="0" smtClean="0">
                <a:solidFill>
                  <a:srgbClr val="FFFF00"/>
                </a:solidFill>
                <a:latin typeface="Tahoma" pitchFamily="34" charset="0"/>
              </a:rPr>
              <a:t> </a:t>
            </a:r>
            <a:r>
              <a:rPr lang="en-US" sz="3200" b="1" dirty="0" smtClean="0">
                <a:solidFill>
                  <a:srgbClr val="FFFF00"/>
                </a:solidFill>
                <a:latin typeface="Tahoma" pitchFamily="34" charset="0"/>
              </a:rPr>
              <a:t>NEXT STEP</a:t>
            </a:r>
          </a:p>
        </p:txBody>
      </p:sp>
    </p:spTree>
  </p:cSld>
  <p:clrMapOvr>
    <a:masterClrMapping/>
  </p:clrMapOvr>
  <p:transition spd="slow"/>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Number Placeholder 17"/>
          <p:cNvSpPr>
            <a:spLocks noGrp="1"/>
          </p:cNvSpPr>
          <p:nvPr>
            <p:ph type="sldNum" sz="quarter" idx="12"/>
          </p:nvPr>
        </p:nvSpPr>
        <p:spPr bwMode="auto">
          <a:noFill/>
          <a:ln>
            <a:miter lim="800000"/>
            <a:headEnd/>
            <a:tailEnd/>
          </a:ln>
        </p:spPr>
        <p:txBody>
          <a:bodyPr/>
          <a:lstStyle/>
          <a:p>
            <a:fld id="{B269A359-4C74-4059-906E-13EFFD9FD6EA}" type="slidenum">
              <a:rPr lang="en-US" smtClean="0"/>
              <a:pPr/>
              <a:t>24</a:t>
            </a:fld>
            <a:r>
              <a:rPr lang="en-US" sz="1800" smtClean="0">
                <a:solidFill>
                  <a:srgbClr val="66FFFF"/>
                </a:solidFill>
              </a:rPr>
              <a:t>   </a:t>
            </a:r>
          </a:p>
        </p:txBody>
      </p:sp>
      <p:sp>
        <p:nvSpPr>
          <p:cNvPr id="57347" name="Rectangle 3"/>
          <p:cNvSpPr>
            <a:spLocks noGrp="1"/>
          </p:cNvSpPr>
          <p:nvPr>
            <p:ph type="body" idx="1"/>
          </p:nvPr>
        </p:nvSpPr>
        <p:spPr>
          <a:xfrm>
            <a:off x="495300" y="2133600"/>
            <a:ext cx="8572500" cy="4191000"/>
          </a:xfrm>
        </p:spPr>
        <p:txBody>
          <a:bodyPr/>
          <a:lstStyle/>
          <a:p>
            <a:pPr algn="just">
              <a:buSzPct val="150000"/>
              <a:buFont typeface="Arial" pitchFamily="34" charset="0"/>
              <a:buChar char="•"/>
            </a:pPr>
            <a:r>
              <a:rPr lang="en-US" sz="2400" dirty="0">
                <a:solidFill>
                  <a:schemeClr val="bg1"/>
                </a:solidFill>
                <a:latin typeface="Tahoma" pitchFamily="34" charset="0"/>
                <a:ea typeface="Tahoma" pitchFamily="34" charset="0"/>
                <a:cs typeface="Tahoma" pitchFamily="34" charset="0"/>
              </a:rPr>
              <a:t>I</a:t>
            </a:r>
            <a:r>
              <a:rPr lang="en-US" sz="2400" dirty="0" smtClean="0">
                <a:solidFill>
                  <a:schemeClr val="bg1"/>
                </a:solidFill>
                <a:latin typeface="Tahoma" pitchFamily="34" charset="0"/>
                <a:ea typeface="Tahoma" pitchFamily="34" charset="0"/>
                <a:cs typeface="Tahoma" pitchFamily="34" charset="0"/>
              </a:rPr>
              <a:t>t </a:t>
            </a:r>
            <a:r>
              <a:rPr lang="en-US" sz="2400" dirty="0">
                <a:solidFill>
                  <a:schemeClr val="bg1"/>
                </a:solidFill>
                <a:latin typeface="Tahoma" pitchFamily="34" charset="0"/>
                <a:ea typeface="Tahoma" pitchFamily="34" charset="0"/>
                <a:cs typeface="Tahoma" pitchFamily="34" charset="0"/>
              </a:rPr>
              <a:t>is obvious that the role of standards has extended beyond a set of rules to be followed. It needs proper strategy </a:t>
            </a:r>
            <a:r>
              <a:rPr lang="en-US" sz="2400" dirty="0" smtClean="0">
                <a:solidFill>
                  <a:schemeClr val="bg1"/>
                </a:solidFill>
                <a:latin typeface="Tahoma" pitchFamily="34" charset="0"/>
                <a:ea typeface="Tahoma" pitchFamily="34" charset="0"/>
                <a:cs typeface="Tahoma" pitchFamily="34" charset="0"/>
              </a:rPr>
              <a:t>and strong support from industry to </a:t>
            </a:r>
            <a:r>
              <a:rPr lang="en-US" sz="2400" dirty="0">
                <a:solidFill>
                  <a:schemeClr val="bg1"/>
                </a:solidFill>
                <a:latin typeface="Tahoma" pitchFamily="34" charset="0"/>
                <a:ea typeface="Tahoma" pitchFamily="34" charset="0"/>
                <a:cs typeface="Tahoma" pitchFamily="34" charset="0"/>
              </a:rPr>
              <a:t>take Malaysian Standards to a higher level and meet the current trend of doing business.</a:t>
            </a:r>
            <a:endParaRPr lang="en-US" altLang="zh-CN" sz="2200" dirty="0" smtClean="0">
              <a:solidFill>
                <a:schemeClr val="bg1"/>
              </a:solidFill>
              <a:latin typeface="Tahoma" pitchFamily="34" charset="0"/>
              <a:ea typeface="Tahoma" pitchFamily="34" charset="0"/>
              <a:cs typeface="Tahoma" pitchFamily="34" charset="0"/>
            </a:endParaRPr>
          </a:p>
        </p:txBody>
      </p:sp>
      <p:sp>
        <p:nvSpPr>
          <p:cNvPr id="57348" name="Rectangle 2"/>
          <p:cNvSpPr>
            <a:spLocks noGrp="1"/>
          </p:cNvSpPr>
          <p:nvPr>
            <p:ph type="title"/>
          </p:nvPr>
        </p:nvSpPr>
        <p:spPr>
          <a:xfrm>
            <a:off x="533400" y="990600"/>
            <a:ext cx="8915400" cy="819150"/>
          </a:xfrm>
        </p:spPr>
        <p:txBody>
          <a:bodyPr/>
          <a:lstStyle/>
          <a:p>
            <a:r>
              <a:rPr lang="en-US" sz="4400" b="1" dirty="0" smtClean="0">
                <a:solidFill>
                  <a:srgbClr val="FFFF00"/>
                </a:solidFill>
                <a:latin typeface="Tahoma" pitchFamily="34" charset="0"/>
              </a:rPr>
              <a:t>               CONCLUSION</a:t>
            </a:r>
          </a:p>
        </p:txBody>
      </p:sp>
    </p:spTree>
  </p:cSld>
  <p:clrMapOvr>
    <a:masterClrMapping/>
  </p:clrMapOvr>
  <p:transition spd="slow"/>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Number Placeholder 17"/>
          <p:cNvSpPr>
            <a:spLocks noGrp="1"/>
          </p:cNvSpPr>
          <p:nvPr>
            <p:ph type="sldNum" sz="quarter" idx="12"/>
          </p:nvPr>
        </p:nvSpPr>
        <p:spPr bwMode="auto">
          <a:noFill/>
          <a:ln>
            <a:miter lim="800000"/>
            <a:headEnd/>
            <a:tailEnd/>
          </a:ln>
        </p:spPr>
        <p:txBody>
          <a:bodyPr/>
          <a:lstStyle/>
          <a:p>
            <a:fld id="{7DE2A3EC-209F-4695-810F-668850A6765E}" type="slidenum">
              <a:rPr lang="en-US" smtClean="0"/>
              <a:pPr/>
              <a:t>25</a:t>
            </a:fld>
            <a:r>
              <a:rPr lang="en-US" sz="1800" smtClean="0">
                <a:solidFill>
                  <a:srgbClr val="66FFFF"/>
                </a:solidFill>
              </a:rPr>
              <a:t>   </a:t>
            </a:r>
          </a:p>
        </p:txBody>
      </p:sp>
      <p:sp>
        <p:nvSpPr>
          <p:cNvPr id="58371" name="Slide Number Placeholder 5"/>
          <p:cNvSpPr txBox="1">
            <a:spLocks noGrp="1"/>
          </p:cNvSpPr>
          <p:nvPr/>
        </p:nvSpPr>
        <p:spPr bwMode="auto">
          <a:xfrm>
            <a:off x="8585200" y="6356351"/>
            <a:ext cx="825500" cy="365125"/>
          </a:xfrm>
          <a:prstGeom prst="rect">
            <a:avLst/>
          </a:prstGeom>
          <a:noFill/>
          <a:ln w="9525">
            <a:noFill/>
            <a:miter lim="800000"/>
            <a:headEnd/>
            <a:tailEnd/>
          </a:ln>
        </p:spPr>
        <p:txBody>
          <a:bodyPr lIns="0" tIns="0" rIns="0" bIns="0" anchor="b"/>
          <a:lstStyle/>
          <a:p>
            <a:pPr algn="r"/>
            <a:fld id="{46F0499D-2917-4399-B9C7-8BEEF8F58F4D}" type="slidenum">
              <a:rPr lang="en-US" sz="1200" b="1">
                <a:solidFill>
                  <a:schemeClr val="bg1"/>
                </a:solidFill>
                <a:latin typeface="Arial" charset="0"/>
              </a:rPr>
              <a:pPr algn="r"/>
              <a:t>25</a:t>
            </a:fld>
            <a:r>
              <a:rPr lang="en-US" sz="1800" b="1">
                <a:solidFill>
                  <a:srgbClr val="66FFFF"/>
                </a:solidFill>
                <a:latin typeface="Arial" charset="0"/>
              </a:rPr>
              <a:t>   </a:t>
            </a:r>
          </a:p>
        </p:txBody>
      </p:sp>
      <p:sp>
        <p:nvSpPr>
          <p:cNvPr id="58372" name="Rectangle 4"/>
          <p:cNvSpPr>
            <a:spLocks noGrp="1"/>
          </p:cNvSpPr>
          <p:nvPr>
            <p:ph type="title"/>
          </p:nvPr>
        </p:nvSpPr>
        <p:spPr>
          <a:xfrm>
            <a:off x="495300" y="2971800"/>
            <a:ext cx="8915400" cy="1143000"/>
          </a:xfrm>
        </p:spPr>
        <p:txBody>
          <a:bodyPr/>
          <a:lstStyle/>
          <a:p>
            <a:pPr algn="ctr"/>
            <a:r>
              <a:rPr lang="en-US" sz="8000" b="1" smtClean="0">
                <a:solidFill>
                  <a:schemeClr val="bg1"/>
                </a:solidFill>
                <a:latin typeface="Tahoma" pitchFamily="34" charset="0"/>
              </a:rPr>
              <a:t>THANK YOU</a:t>
            </a:r>
          </a:p>
        </p:txBody>
      </p:sp>
      <p:pic>
        <p:nvPicPr>
          <p:cNvPr id="58373" name="Picture 5" descr="logomiti"/>
          <p:cNvPicPr>
            <a:picLocks noChangeAspect="1" noChangeArrowheads="1"/>
          </p:cNvPicPr>
          <p:nvPr/>
        </p:nvPicPr>
        <p:blipFill>
          <a:blip r:embed="rId3" cstate="print"/>
          <a:srcRect/>
          <a:stretch>
            <a:fillRect/>
          </a:stretch>
        </p:blipFill>
        <p:spPr bwMode="auto">
          <a:xfrm>
            <a:off x="4127501" y="609600"/>
            <a:ext cx="1202135" cy="1219200"/>
          </a:xfrm>
          <a:prstGeom prst="rect">
            <a:avLst/>
          </a:prstGeom>
          <a:noFill/>
          <a:ln w="9525">
            <a:noFill/>
            <a:miter lim="800000"/>
            <a:headEnd/>
            <a:tailEnd/>
          </a:ln>
        </p:spPr>
      </p:pic>
    </p:spTree>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4"/>
          <p:cNvSpPr>
            <a:spLocks noGrp="1"/>
          </p:cNvSpPr>
          <p:nvPr>
            <p:ph type="sldNum" sz="quarter" idx="12"/>
          </p:nvPr>
        </p:nvSpPr>
        <p:spPr bwMode="auto">
          <a:noFill/>
          <a:ln>
            <a:miter lim="800000"/>
            <a:headEnd/>
            <a:tailEnd/>
          </a:ln>
        </p:spPr>
        <p:txBody>
          <a:bodyPr/>
          <a:lstStyle/>
          <a:p>
            <a:fld id="{83A33B3E-F286-4BBD-B2A3-60F6EAF8A6B2}" type="slidenum">
              <a:rPr lang="en-US" smtClean="0">
                <a:solidFill>
                  <a:prstClr val="white"/>
                </a:solidFill>
              </a:rPr>
              <a:pPr/>
              <a:t>3</a:t>
            </a:fld>
            <a:r>
              <a:rPr lang="en-US" sz="1800" smtClean="0">
                <a:solidFill>
                  <a:srgbClr val="66FFFF"/>
                </a:solidFill>
              </a:rPr>
              <a:t>   </a:t>
            </a:r>
          </a:p>
        </p:txBody>
      </p:sp>
      <p:sp>
        <p:nvSpPr>
          <p:cNvPr id="21507" name="Rectangle 4"/>
          <p:cNvSpPr>
            <a:spLocks noGrp="1"/>
          </p:cNvSpPr>
          <p:nvPr>
            <p:ph type="title"/>
          </p:nvPr>
        </p:nvSpPr>
        <p:spPr>
          <a:xfrm>
            <a:off x="495300" y="914400"/>
            <a:ext cx="8750300" cy="685800"/>
          </a:xfrm>
        </p:spPr>
        <p:txBody>
          <a:bodyPr/>
          <a:lstStyle/>
          <a:p>
            <a:pPr algn="ctr"/>
            <a:r>
              <a:rPr lang="en-US" sz="3600" b="1" dirty="0" smtClean="0">
                <a:solidFill>
                  <a:srgbClr val="FFFF00"/>
                </a:solidFill>
                <a:latin typeface="Tahoma" pitchFamily="34" charset="0"/>
              </a:rPr>
              <a:t>BACKGROUND</a:t>
            </a:r>
          </a:p>
        </p:txBody>
      </p:sp>
      <p:sp>
        <p:nvSpPr>
          <p:cNvPr id="21508" name="Rectangle 3"/>
          <p:cNvSpPr>
            <a:spLocks noGrp="1"/>
          </p:cNvSpPr>
          <p:nvPr>
            <p:ph type="body" idx="4294967295"/>
          </p:nvPr>
        </p:nvSpPr>
        <p:spPr>
          <a:xfrm>
            <a:off x="577850" y="1676400"/>
            <a:ext cx="8915400" cy="4648200"/>
          </a:xfrm>
        </p:spPr>
        <p:txBody>
          <a:bodyPr/>
          <a:lstStyle/>
          <a:p>
            <a:pPr eaLnBrk="1" hangingPunct="1">
              <a:buFont typeface="Wingdings" pitchFamily="2" charset="2"/>
              <a:buChar char="l"/>
            </a:pPr>
            <a:r>
              <a:rPr lang="en-GB" sz="2400" dirty="0">
                <a:solidFill>
                  <a:schemeClr val="bg1"/>
                </a:solidFill>
                <a:latin typeface="Tahoma" pitchFamily="34" charset="0"/>
                <a:ea typeface="Tahoma" pitchFamily="34" charset="0"/>
                <a:cs typeface="Tahoma" pitchFamily="34" charset="0"/>
              </a:rPr>
              <a:t>The progressive liberalisation of trade in goods and services will open up more markets for export of goods and services from Malaysia</a:t>
            </a:r>
            <a:r>
              <a:rPr lang="en-GB" sz="2400" dirty="0" smtClean="0">
                <a:solidFill>
                  <a:schemeClr val="bg1"/>
                </a:solidFill>
                <a:latin typeface="Tahoma" pitchFamily="34" charset="0"/>
                <a:ea typeface="Tahoma" pitchFamily="34" charset="0"/>
                <a:cs typeface="Tahoma" pitchFamily="34" charset="0"/>
              </a:rPr>
              <a:t>.</a:t>
            </a:r>
          </a:p>
          <a:p>
            <a:pPr marL="0" indent="0" eaLnBrk="1" hangingPunct="1">
              <a:buNone/>
            </a:pPr>
            <a:endParaRPr lang="en-US" sz="1000" b="1" dirty="0" smtClean="0">
              <a:solidFill>
                <a:schemeClr val="bg1"/>
              </a:solidFill>
              <a:latin typeface="Tahoma" pitchFamily="34" charset="0"/>
              <a:ea typeface="Tahoma" pitchFamily="34" charset="0"/>
              <a:cs typeface="Tahoma" pitchFamily="34" charset="0"/>
            </a:endParaRPr>
          </a:p>
          <a:p>
            <a:pPr lvl="0"/>
            <a:r>
              <a:rPr lang="en-US" sz="2400" dirty="0">
                <a:solidFill>
                  <a:schemeClr val="bg1"/>
                </a:solidFill>
                <a:latin typeface="Tahoma" pitchFamily="34" charset="0"/>
                <a:ea typeface="Tahoma" pitchFamily="34" charset="0"/>
                <a:cs typeface="Tahoma" pitchFamily="34" charset="0"/>
              </a:rPr>
              <a:t>The growing numbers of Free Trade Agreement (FTA) give more </a:t>
            </a:r>
            <a:r>
              <a:rPr lang="en-US" sz="2400" dirty="0" err="1">
                <a:solidFill>
                  <a:schemeClr val="bg1"/>
                </a:solidFill>
                <a:latin typeface="Tahoma" pitchFamily="34" charset="0"/>
                <a:ea typeface="Tahoma" pitchFamily="34" charset="0"/>
                <a:cs typeface="Tahoma" pitchFamily="34" charset="0"/>
              </a:rPr>
              <a:t>favourable</a:t>
            </a:r>
            <a:r>
              <a:rPr lang="en-US" sz="2400" dirty="0">
                <a:solidFill>
                  <a:schemeClr val="bg1"/>
                </a:solidFill>
                <a:latin typeface="Tahoma" pitchFamily="34" charset="0"/>
                <a:ea typeface="Tahoma" pitchFamily="34" charset="0"/>
                <a:cs typeface="Tahoma" pitchFamily="34" charset="0"/>
              </a:rPr>
              <a:t> treatment such as:</a:t>
            </a:r>
          </a:p>
          <a:p>
            <a:pPr marL="0" indent="0">
              <a:buNone/>
            </a:pPr>
            <a:endParaRPr lang="en-US" sz="1000" dirty="0">
              <a:solidFill>
                <a:schemeClr val="bg1"/>
              </a:solidFill>
              <a:latin typeface="Tahoma" pitchFamily="34" charset="0"/>
              <a:ea typeface="Tahoma" pitchFamily="34" charset="0"/>
              <a:cs typeface="Tahoma" pitchFamily="34" charset="0"/>
            </a:endParaRPr>
          </a:p>
          <a:p>
            <a:pPr lvl="1">
              <a:buFont typeface="Wingdings" pitchFamily="2" charset="2"/>
              <a:buChar char="§"/>
            </a:pPr>
            <a:r>
              <a:rPr lang="en-US" dirty="0">
                <a:solidFill>
                  <a:schemeClr val="bg1"/>
                </a:solidFill>
                <a:latin typeface="Tahoma" pitchFamily="34" charset="0"/>
                <a:ea typeface="Tahoma" pitchFamily="34" charset="0"/>
                <a:cs typeface="Tahoma" pitchFamily="34" charset="0"/>
              </a:rPr>
              <a:t>Lower or zero tariffs for goods;</a:t>
            </a:r>
          </a:p>
          <a:p>
            <a:pPr lvl="1">
              <a:buFont typeface="Wingdings" pitchFamily="2" charset="2"/>
              <a:buChar char="§"/>
            </a:pPr>
            <a:r>
              <a:rPr lang="en-US" dirty="0">
                <a:solidFill>
                  <a:schemeClr val="bg1"/>
                </a:solidFill>
                <a:latin typeface="Tahoma" pitchFamily="34" charset="0"/>
                <a:ea typeface="Tahoma" pitchFamily="34" charset="0"/>
                <a:cs typeface="Tahoma" pitchFamily="34" charset="0"/>
              </a:rPr>
              <a:t>Removal of quantitative import restrictions;</a:t>
            </a:r>
          </a:p>
          <a:p>
            <a:pPr lvl="1">
              <a:buFont typeface="Wingdings" pitchFamily="2" charset="2"/>
              <a:buChar char="§"/>
            </a:pPr>
            <a:r>
              <a:rPr lang="en-US" dirty="0">
                <a:solidFill>
                  <a:schemeClr val="bg1"/>
                </a:solidFill>
                <a:latin typeface="Tahoma" pitchFamily="34" charset="0"/>
                <a:ea typeface="Tahoma" pitchFamily="34" charset="0"/>
                <a:cs typeface="Tahoma" pitchFamily="34" charset="0"/>
              </a:rPr>
              <a:t>Trade facilitating customs procedures; and</a:t>
            </a:r>
          </a:p>
          <a:p>
            <a:pPr lvl="1">
              <a:buFont typeface="Wingdings" pitchFamily="2" charset="2"/>
              <a:buChar char="§"/>
            </a:pPr>
            <a:r>
              <a:rPr lang="en-US" dirty="0">
                <a:solidFill>
                  <a:schemeClr val="bg1"/>
                </a:solidFill>
                <a:latin typeface="Tahoma" pitchFamily="34" charset="0"/>
                <a:ea typeface="Tahoma" pitchFamily="34" charset="0"/>
                <a:cs typeface="Tahoma" pitchFamily="34" charset="0"/>
              </a:rPr>
              <a:t>Predictable and conducive environment for investment.</a:t>
            </a:r>
            <a:endParaRPr lang="en-US" dirty="0" smtClean="0">
              <a:solidFill>
                <a:schemeClr val="bg1"/>
              </a:solidFill>
              <a:latin typeface="Tahoma" pitchFamily="34" charset="0"/>
              <a:ea typeface="Tahoma" pitchFamily="34" charset="0"/>
              <a:cs typeface="Tahoma" pitchFamily="34" charset="0"/>
            </a:endParaRPr>
          </a:p>
        </p:txBody>
      </p:sp>
    </p:spTree>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sz="3600" b="1" dirty="0" smtClean="0">
                <a:solidFill>
                  <a:srgbClr val="FFFF00"/>
                </a:solidFill>
                <a:latin typeface="Tahoma" pitchFamily="34" charset="0"/>
                <a:ea typeface="Tahoma" pitchFamily="34" charset="0"/>
                <a:cs typeface="Tahoma" pitchFamily="34" charset="0"/>
              </a:rPr>
              <a:t>BACKGROUND</a:t>
            </a:r>
            <a:endParaRPr lang="en-US" sz="3600" dirty="0">
              <a:latin typeface="Tahoma" pitchFamily="34" charset="0"/>
              <a:ea typeface="Tahoma" pitchFamily="34" charset="0"/>
              <a:cs typeface="Tahoma" pitchFamily="34" charset="0"/>
            </a:endParaRPr>
          </a:p>
        </p:txBody>
      </p:sp>
      <p:sp>
        <p:nvSpPr>
          <p:cNvPr id="5" name="Content Placeholder 4"/>
          <p:cNvSpPr>
            <a:spLocks noGrp="1"/>
          </p:cNvSpPr>
          <p:nvPr>
            <p:ph idx="1"/>
          </p:nvPr>
        </p:nvSpPr>
        <p:spPr>
          <a:xfrm>
            <a:off x="495300" y="2590800"/>
            <a:ext cx="8572500" cy="3733803"/>
          </a:xfrm>
        </p:spPr>
        <p:txBody>
          <a:bodyPr/>
          <a:lstStyle/>
          <a:p>
            <a:pPr marL="484187" indent="-457200" algn="just">
              <a:lnSpc>
                <a:spcPct val="80000"/>
              </a:lnSpc>
              <a:buClr>
                <a:srgbClr val="00B0F0"/>
              </a:buClr>
              <a:buSzPct val="120000"/>
              <a:buFontTx/>
              <a:buChar char="•"/>
            </a:pPr>
            <a:r>
              <a:rPr lang="en-GB" sz="2400" dirty="0">
                <a:solidFill>
                  <a:schemeClr val="bg1"/>
                </a:solidFill>
                <a:latin typeface="Tahoma" pitchFamily="34" charset="0"/>
                <a:ea typeface="Tahoma" pitchFamily="34" charset="0"/>
                <a:cs typeface="Tahoma" pitchFamily="34" charset="0"/>
              </a:rPr>
              <a:t>Influx of products into the country which are not subjected to standards will affect health, safety and environment.</a:t>
            </a:r>
            <a:r>
              <a:rPr lang="en-US" altLang="zh-CN" sz="2400" dirty="0">
                <a:solidFill>
                  <a:schemeClr val="bg1"/>
                </a:solidFill>
                <a:latin typeface="Tahoma" pitchFamily="34" charset="0"/>
                <a:ea typeface="Tahoma" pitchFamily="34" charset="0"/>
                <a:cs typeface="Tahoma" pitchFamily="34" charset="0"/>
              </a:rPr>
              <a:t> </a:t>
            </a:r>
          </a:p>
          <a:p>
            <a:pPr marL="850900" lvl="1" indent="-457200" algn="just">
              <a:lnSpc>
                <a:spcPct val="80000"/>
              </a:lnSpc>
              <a:buClr>
                <a:srgbClr val="00B0F0"/>
              </a:buClr>
              <a:buSzPct val="120000"/>
              <a:buNone/>
            </a:pPr>
            <a:endParaRPr lang="en-US" altLang="zh-CN" dirty="0">
              <a:solidFill>
                <a:schemeClr val="bg1"/>
              </a:solidFill>
              <a:latin typeface="Tahoma" pitchFamily="34" charset="0"/>
              <a:ea typeface="Tahoma" pitchFamily="34" charset="0"/>
              <a:cs typeface="Tahoma" pitchFamily="34" charset="0"/>
            </a:endParaRPr>
          </a:p>
          <a:p>
            <a:pPr marL="0" indent="0">
              <a:buNone/>
            </a:pPr>
            <a:endParaRPr lang="en-US" dirty="0"/>
          </a:p>
        </p:txBody>
      </p:sp>
      <p:sp>
        <p:nvSpPr>
          <p:cNvPr id="3" name="Slide Number Placeholder 2"/>
          <p:cNvSpPr>
            <a:spLocks noGrp="1"/>
          </p:cNvSpPr>
          <p:nvPr>
            <p:ph type="sldNum" sz="quarter" idx="12"/>
          </p:nvPr>
        </p:nvSpPr>
        <p:spPr/>
        <p:txBody>
          <a:bodyPr/>
          <a:lstStyle/>
          <a:p>
            <a:pPr>
              <a:defRPr/>
            </a:pPr>
            <a:fld id="{4F407159-B875-4B48-A596-462940624BD4}" type="slidenum">
              <a:rPr lang="en-US" smtClean="0">
                <a:solidFill>
                  <a:prstClr val="white"/>
                </a:solidFill>
              </a:rPr>
              <a:pPr>
                <a:defRPr/>
              </a:pPr>
              <a:t>4</a:t>
            </a:fld>
            <a:r>
              <a:rPr lang="en-US" sz="1800" smtClean="0">
                <a:solidFill>
                  <a:srgbClr val="66FFFF"/>
                </a:solidFill>
              </a:rPr>
              <a:t>   </a:t>
            </a:r>
            <a:endParaRPr lang="en-US" sz="1800">
              <a:solidFill>
                <a:srgbClr val="66FFFF"/>
              </a:solidFill>
            </a:endParaRPr>
          </a:p>
        </p:txBody>
      </p:sp>
    </p:spTree>
    <p:extLst>
      <p:ext uri="{BB962C8B-B14F-4D97-AF65-F5344CB8AC3E}">
        <p14:creationId xmlns="" xmlns:p14="http://schemas.microsoft.com/office/powerpoint/2010/main" val="550949596"/>
      </p:ext>
    </p:extLst>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4"/>
          <p:cNvSpPr>
            <a:spLocks noGrp="1"/>
          </p:cNvSpPr>
          <p:nvPr>
            <p:ph type="sldNum" sz="quarter" idx="12"/>
          </p:nvPr>
        </p:nvSpPr>
        <p:spPr bwMode="auto">
          <a:noFill/>
          <a:ln>
            <a:miter lim="800000"/>
            <a:headEnd/>
            <a:tailEnd/>
          </a:ln>
        </p:spPr>
        <p:txBody>
          <a:bodyPr/>
          <a:lstStyle/>
          <a:p>
            <a:fld id="{5DC03410-53ED-4E28-9770-D5CBA73AC584}" type="slidenum">
              <a:rPr lang="en-US" smtClean="0"/>
              <a:pPr/>
              <a:t>5</a:t>
            </a:fld>
            <a:r>
              <a:rPr lang="en-US" sz="1800" smtClean="0">
                <a:solidFill>
                  <a:srgbClr val="66FFFF"/>
                </a:solidFill>
              </a:rPr>
              <a:t>   </a:t>
            </a:r>
          </a:p>
        </p:txBody>
      </p:sp>
      <p:sp>
        <p:nvSpPr>
          <p:cNvPr id="22531" name="Rectangle 4"/>
          <p:cNvSpPr>
            <a:spLocks noGrp="1"/>
          </p:cNvSpPr>
          <p:nvPr>
            <p:ph type="title"/>
          </p:nvPr>
        </p:nvSpPr>
        <p:spPr>
          <a:xfrm>
            <a:off x="495300" y="914400"/>
            <a:ext cx="8750300" cy="914400"/>
          </a:xfrm>
        </p:spPr>
        <p:txBody>
          <a:bodyPr/>
          <a:lstStyle/>
          <a:p>
            <a:pPr algn="ctr"/>
            <a:r>
              <a:rPr lang="en-US" sz="3600" b="1" dirty="0" smtClean="0">
                <a:solidFill>
                  <a:srgbClr val="FFFF00"/>
                </a:solidFill>
                <a:latin typeface="Tahoma" pitchFamily="34" charset="0"/>
              </a:rPr>
              <a:t>DEVELOPMENT OF STANDARDS</a:t>
            </a:r>
          </a:p>
        </p:txBody>
      </p:sp>
      <p:sp>
        <p:nvSpPr>
          <p:cNvPr id="22532" name="Rectangle 3"/>
          <p:cNvSpPr>
            <a:spLocks noGrp="1"/>
          </p:cNvSpPr>
          <p:nvPr>
            <p:ph type="body" idx="4294967295"/>
          </p:nvPr>
        </p:nvSpPr>
        <p:spPr>
          <a:xfrm>
            <a:off x="577850" y="1981200"/>
            <a:ext cx="8489950" cy="4343400"/>
          </a:xfrm>
        </p:spPr>
        <p:txBody>
          <a:bodyPr/>
          <a:lstStyle/>
          <a:p>
            <a:pPr algn="just">
              <a:buSzPct val="150000"/>
              <a:buFont typeface="Wingdings" pitchFamily="2" charset="2"/>
              <a:buChar char="§"/>
            </a:pPr>
            <a:endParaRPr lang="en-US" altLang="zh-CN" sz="2200" b="1" dirty="0" smtClean="0">
              <a:solidFill>
                <a:schemeClr val="bg1"/>
              </a:solidFill>
              <a:latin typeface="Tahoma" pitchFamily="34" charset="0"/>
              <a:ea typeface="宋体" pitchFamily="2" charset="-122"/>
            </a:endParaRPr>
          </a:p>
          <a:p>
            <a:pPr algn="just">
              <a:buClr>
                <a:srgbClr val="229DD4"/>
              </a:buClr>
              <a:buSzPct val="150000"/>
              <a:buFont typeface="Arial" pitchFamily="34" charset="0"/>
              <a:buChar char="•"/>
            </a:pPr>
            <a:r>
              <a:rPr lang="en-US" sz="2400" dirty="0">
                <a:solidFill>
                  <a:schemeClr val="bg1"/>
                </a:solidFill>
                <a:latin typeface="Tahoma" pitchFamily="34" charset="0"/>
                <a:ea typeface="Tahoma" pitchFamily="34" charset="0"/>
                <a:cs typeface="Tahoma" pitchFamily="34" charset="0"/>
              </a:rPr>
              <a:t>As of </a:t>
            </a:r>
            <a:r>
              <a:rPr lang="en-US" sz="2400" dirty="0" smtClean="0">
                <a:solidFill>
                  <a:schemeClr val="bg1"/>
                </a:solidFill>
                <a:latin typeface="Tahoma" pitchFamily="34" charset="0"/>
                <a:ea typeface="Tahoma" pitchFamily="34" charset="0"/>
                <a:cs typeface="Tahoma" pitchFamily="34" charset="0"/>
              </a:rPr>
              <a:t>November 2011, </a:t>
            </a:r>
            <a:r>
              <a:rPr lang="en-US" sz="2400" dirty="0">
                <a:solidFill>
                  <a:schemeClr val="bg1"/>
                </a:solidFill>
                <a:latin typeface="Tahoma" pitchFamily="34" charset="0"/>
                <a:ea typeface="Tahoma" pitchFamily="34" charset="0"/>
                <a:cs typeface="Tahoma" pitchFamily="34" charset="0"/>
              </a:rPr>
              <a:t>a total </a:t>
            </a:r>
            <a:r>
              <a:rPr lang="en-US" sz="2400" dirty="0" smtClean="0">
                <a:solidFill>
                  <a:schemeClr val="bg1"/>
                </a:solidFill>
                <a:latin typeface="Tahoma" pitchFamily="34" charset="0"/>
                <a:ea typeface="Tahoma" pitchFamily="34" charset="0"/>
                <a:cs typeface="Tahoma" pitchFamily="34" charset="0"/>
              </a:rPr>
              <a:t>of:</a:t>
            </a:r>
          </a:p>
          <a:p>
            <a:pPr lvl="1" algn="just">
              <a:buClr>
                <a:srgbClr val="229DD4"/>
              </a:buClr>
              <a:buSzPct val="150000"/>
              <a:buFont typeface="Arial" pitchFamily="34" charset="0"/>
              <a:buChar char="•"/>
            </a:pPr>
            <a:r>
              <a:rPr lang="en-US" dirty="0" smtClean="0">
                <a:solidFill>
                  <a:schemeClr val="bg1"/>
                </a:solidFill>
                <a:latin typeface="Tahoma" pitchFamily="34" charset="0"/>
                <a:ea typeface="Tahoma" pitchFamily="34" charset="0"/>
                <a:cs typeface="Tahoma" pitchFamily="34" charset="0"/>
              </a:rPr>
              <a:t>6,367 </a:t>
            </a:r>
            <a:r>
              <a:rPr lang="en-US" dirty="0">
                <a:solidFill>
                  <a:schemeClr val="bg1"/>
                </a:solidFill>
                <a:latin typeface="Tahoma" pitchFamily="34" charset="0"/>
                <a:ea typeface="Tahoma" pitchFamily="34" charset="0"/>
                <a:cs typeface="Tahoma" pitchFamily="34" charset="0"/>
              </a:rPr>
              <a:t>Malaysian Standards (MS) have been </a:t>
            </a:r>
            <a:r>
              <a:rPr lang="en-US" dirty="0" smtClean="0">
                <a:solidFill>
                  <a:schemeClr val="bg1"/>
                </a:solidFill>
                <a:latin typeface="Tahoma" pitchFamily="34" charset="0"/>
                <a:ea typeface="Tahoma" pitchFamily="34" charset="0"/>
                <a:cs typeface="Tahoma" pitchFamily="34" charset="0"/>
              </a:rPr>
              <a:t>developed;</a:t>
            </a:r>
          </a:p>
          <a:p>
            <a:pPr lvl="1" algn="just">
              <a:buClr>
                <a:srgbClr val="229DD4"/>
              </a:buClr>
              <a:buSzPct val="150000"/>
              <a:buFont typeface="Arial" pitchFamily="34" charset="0"/>
              <a:buChar char="•"/>
            </a:pPr>
            <a:r>
              <a:rPr lang="en-US" dirty="0" smtClean="0">
                <a:solidFill>
                  <a:schemeClr val="bg1"/>
                </a:solidFill>
                <a:latin typeface="Tahoma" pitchFamily="34" charset="0"/>
                <a:ea typeface="Tahoma" pitchFamily="34" charset="0"/>
                <a:cs typeface="Tahoma" pitchFamily="34" charset="0"/>
              </a:rPr>
              <a:t>3,855 </a:t>
            </a:r>
            <a:r>
              <a:rPr lang="en-US" dirty="0">
                <a:solidFill>
                  <a:schemeClr val="bg1"/>
                </a:solidFill>
                <a:latin typeface="Tahoma" pitchFamily="34" charset="0"/>
                <a:ea typeface="Tahoma" pitchFamily="34" charset="0"/>
                <a:cs typeface="Tahoma" pitchFamily="34" charset="0"/>
              </a:rPr>
              <a:t>standards (</a:t>
            </a:r>
            <a:r>
              <a:rPr lang="en-US" dirty="0" smtClean="0">
                <a:solidFill>
                  <a:schemeClr val="bg1"/>
                </a:solidFill>
                <a:latin typeface="Tahoma" pitchFamily="34" charset="0"/>
                <a:ea typeface="Tahoma" pitchFamily="34" charset="0"/>
                <a:cs typeface="Tahoma" pitchFamily="34" charset="0"/>
              </a:rPr>
              <a:t>60.6%) </a:t>
            </a:r>
            <a:r>
              <a:rPr lang="en-US" dirty="0">
                <a:solidFill>
                  <a:schemeClr val="bg1"/>
                </a:solidFill>
                <a:latin typeface="Tahoma" pitchFamily="34" charset="0"/>
                <a:ea typeface="Tahoma" pitchFamily="34" charset="0"/>
                <a:cs typeface="Tahoma" pitchFamily="34" charset="0"/>
              </a:rPr>
              <a:t>are aligned with international </a:t>
            </a:r>
            <a:r>
              <a:rPr lang="en-US" dirty="0" smtClean="0">
                <a:solidFill>
                  <a:schemeClr val="bg1"/>
                </a:solidFill>
                <a:latin typeface="Tahoma" pitchFamily="34" charset="0"/>
                <a:ea typeface="Tahoma" pitchFamily="34" charset="0"/>
                <a:cs typeface="Tahoma" pitchFamily="34" charset="0"/>
              </a:rPr>
              <a:t>standards; and</a:t>
            </a:r>
          </a:p>
          <a:p>
            <a:pPr lvl="1" algn="just">
              <a:buClr>
                <a:srgbClr val="229DD4"/>
              </a:buClr>
              <a:buSzPct val="150000"/>
              <a:buFont typeface="Arial" pitchFamily="34" charset="0"/>
              <a:buChar char="•"/>
            </a:pPr>
            <a:r>
              <a:rPr lang="en-US" dirty="0" smtClean="0">
                <a:solidFill>
                  <a:schemeClr val="bg1"/>
                </a:solidFill>
                <a:latin typeface="Tahoma" pitchFamily="34" charset="0"/>
                <a:ea typeface="Tahoma" pitchFamily="34" charset="0"/>
                <a:cs typeface="Tahoma" pitchFamily="34" charset="0"/>
              </a:rPr>
              <a:t>332 standards (5.21%) </a:t>
            </a:r>
            <a:r>
              <a:rPr lang="en-US" dirty="0">
                <a:solidFill>
                  <a:schemeClr val="bg1"/>
                </a:solidFill>
                <a:latin typeface="Tahoma" pitchFamily="34" charset="0"/>
                <a:ea typeface="Tahoma" pitchFamily="34" charset="0"/>
                <a:cs typeface="Tahoma" pitchFamily="34" charset="0"/>
              </a:rPr>
              <a:t>have been made mandatory to both imported and locally manufactured products</a:t>
            </a:r>
            <a:r>
              <a:rPr lang="en-US" altLang="zh-CN" dirty="0" smtClean="0">
                <a:solidFill>
                  <a:schemeClr val="bg1"/>
                </a:solidFill>
                <a:latin typeface="Tahoma" pitchFamily="34" charset="0"/>
                <a:ea typeface="Tahoma" pitchFamily="34" charset="0"/>
                <a:cs typeface="Tahoma" pitchFamily="34" charset="0"/>
              </a:rPr>
              <a:t> .</a:t>
            </a:r>
          </a:p>
          <a:p>
            <a:pPr algn="just">
              <a:buClr>
                <a:srgbClr val="229DD4"/>
              </a:buClr>
              <a:buSzPct val="150000"/>
              <a:buFont typeface="Wingdings" pitchFamily="2" charset="2"/>
              <a:buNone/>
            </a:pPr>
            <a:endParaRPr lang="en-US" altLang="zh-CN" sz="2200" dirty="0" smtClean="0">
              <a:solidFill>
                <a:schemeClr val="bg1"/>
              </a:solidFill>
              <a:ea typeface="宋体" pitchFamily="2" charset="-122"/>
            </a:endParaRPr>
          </a:p>
          <a:p>
            <a:pPr algn="just">
              <a:buSzPct val="150000"/>
              <a:buFont typeface="Wingdings" pitchFamily="2" charset="2"/>
              <a:buChar char="§"/>
            </a:pPr>
            <a:endParaRPr lang="en-US" sz="2400" b="1" dirty="0" smtClean="0">
              <a:solidFill>
                <a:schemeClr val="bg1"/>
              </a:solidFill>
              <a:latin typeface="Tahoma" pitchFamily="34" charset="0"/>
            </a:endParaRPr>
          </a:p>
        </p:txBody>
      </p:sp>
    </p:spTree>
    <p:extLst>
      <p:ext uri="{BB962C8B-B14F-4D97-AF65-F5344CB8AC3E}">
        <p14:creationId xmlns="" xmlns:p14="http://schemas.microsoft.com/office/powerpoint/2010/main" val="3185881885"/>
      </p:ext>
    </p:extLst>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sz="3600" b="1" dirty="0" smtClean="0">
                <a:solidFill>
                  <a:srgbClr val="FFFF00"/>
                </a:solidFill>
                <a:latin typeface="Tahoma" pitchFamily="34" charset="0"/>
                <a:ea typeface="Tahoma" pitchFamily="34" charset="0"/>
                <a:cs typeface="Tahoma" pitchFamily="34" charset="0"/>
              </a:rPr>
              <a:t>DEVELOPMENT OF STANDARDS</a:t>
            </a:r>
            <a:endParaRPr lang="en-US" sz="3600" b="1" dirty="0">
              <a:solidFill>
                <a:srgbClr val="FFFF00"/>
              </a:solidFill>
              <a:latin typeface="Tahoma" pitchFamily="34" charset="0"/>
              <a:ea typeface="Tahoma" pitchFamily="34" charset="0"/>
              <a:cs typeface="Tahoma" pitchFamily="34" charset="0"/>
            </a:endParaRPr>
          </a:p>
        </p:txBody>
      </p:sp>
      <p:sp>
        <p:nvSpPr>
          <p:cNvPr id="5" name="Content Placeholder 4"/>
          <p:cNvSpPr>
            <a:spLocks noGrp="1"/>
          </p:cNvSpPr>
          <p:nvPr>
            <p:ph idx="1"/>
          </p:nvPr>
        </p:nvSpPr>
        <p:spPr>
          <a:xfrm>
            <a:off x="495300" y="2286000"/>
            <a:ext cx="8915400" cy="4038603"/>
          </a:xfrm>
        </p:spPr>
        <p:txBody>
          <a:bodyPr/>
          <a:lstStyle/>
          <a:p>
            <a:r>
              <a:rPr lang="en-US" sz="2400" dirty="0" smtClean="0">
                <a:solidFill>
                  <a:schemeClr val="bg1"/>
                </a:solidFill>
                <a:latin typeface="Tahoma" pitchFamily="34" charset="0"/>
                <a:ea typeface="Tahoma" pitchFamily="34" charset="0"/>
                <a:cs typeface="Tahoma" pitchFamily="34" charset="0"/>
              </a:rPr>
              <a:t>From 1 January – 31 October 2011, the sales of MS are as follows:</a:t>
            </a:r>
          </a:p>
          <a:p>
            <a:pPr marL="0" indent="0">
              <a:buNone/>
            </a:pPr>
            <a:endParaRPr lang="en-US" sz="2400" dirty="0" smtClean="0">
              <a:solidFill>
                <a:schemeClr val="bg1"/>
              </a:solidFill>
              <a:latin typeface="Tahoma" pitchFamily="34" charset="0"/>
              <a:ea typeface="Tahoma" pitchFamily="34" charset="0"/>
              <a:cs typeface="Tahoma" pitchFamily="34" charset="0"/>
            </a:endParaRPr>
          </a:p>
          <a:p>
            <a:pPr lvl="1">
              <a:buFont typeface="Wingdings" pitchFamily="2" charset="2"/>
              <a:buChar char="Ø"/>
            </a:pPr>
            <a:r>
              <a:rPr lang="en-US" dirty="0" smtClean="0">
                <a:solidFill>
                  <a:schemeClr val="bg1"/>
                </a:solidFill>
                <a:latin typeface="Tahoma" pitchFamily="34" charset="0"/>
                <a:ea typeface="Tahoma" pitchFamily="34" charset="0"/>
                <a:cs typeface="Tahoma" pitchFamily="34" charset="0"/>
              </a:rPr>
              <a:t>Sales of MS online – 1858;</a:t>
            </a:r>
          </a:p>
          <a:p>
            <a:pPr lvl="1">
              <a:buFont typeface="Wingdings" pitchFamily="2" charset="2"/>
              <a:buChar char="Ø"/>
            </a:pPr>
            <a:r>
              <a:rPr lang="en-US" dirty="0" smtClean="0">
                <a:solidFill>
                  <a:schemeClr val="bg1"/>
                </a:solidFill>
                <a:latin typeface="Tahoma" pitchFamily="34" charset="0"/>
                <a:ea typeface="Tahoma" pitchFamily="34" charset="0"/>
                <a:cs typeface="Tahoma" pitchFamily="34" charset="0"/>
              </a:rPr>
              <a:t>Sales of MS hardcopy – 9062; and</a:t>
            </a:r>
          </a:p>
          <a:p>
            <a:pPr lvl="1">
              <a:buNone/>
            </a:pPr>
            <a:r>
              <a:rPr lang="en-US" b="1" dirty="0" smtClean="0">
                <a:solidFill>
                  <a:schemeClr val="bg1"/>
                </a:solidFill>
                <a:latin typeface="Tahoma" pitchFamily="34" charset="0"/>
                <a:ea typeface="Tahoma" pitchFamily="34" charset="0"/>
                <a:cs typeface="Tahoma" pitchFamily="34" charset="0"/>
              </a:rPr>
              <a:t>   </a:t>
            </a:r>
          </a:p>
          <a:p>
            <a:pPr lvl="1">
              <a:buNone/>
            </a:pPr>
            <a:r>
              <a:rPr lang="en-US" b="1" dirty="0" smtClean="0">
                <a:solidFill>
                  <a:schemeClr val="bg1"/>
                </a:solidFill>
                <a:latin typeface="Tahoma" pitchFamily="34" charset="0"/>
                <a:ea typeface="Tahoma" pitchFamily="34" charset="0"/>
                <a:cs typeface="Tahoma" pitchFamily="34" charset="0"/>
              </a:rPr>
              <a:t>    Total : 10,920</a:t>
            </a:r>
          </a:p>
          <a:p>
            <a:pPr marL="393700" lvl="1" indent="0">
              <a:buNone/>
            </a:pPr>
            <a:endParaRPr lang="en-US" dirty="0" smtClean="0"/>
          </a:p>
          <a:p>
            <a:pPr marL="0" indent="0">
              <a:buNone/>
            </a:pPr>
            <a:endParaRPr lang="en-US" dirty="0" smtClean="0"/>
          </a:p>
        </p:txBody>
      </p:sp>
      <p:sp>
        <p:nvSpPr>
          <p:cNvPr id="3" name="Slide Number Placeholder 2"/>
          <p:cNvSpPr>
            <a:spLocks noGrp="1"/>
          </p:cNvSpPr>
          <p:nvPr>
            <p:ph type="sldNum" sz="quarter" idx="12"/>
          </p:nvPr>
        </p:nvSpPr>
        <p:spPr/>
        <p:txBody>
          <a:bodyPr/>
          <a:lstStyle/>
          <a:p>
            <a:pPr>
              <a:defRPr/>
            </a:pPr>
            <a:fld id="{4F407159-B875-4B48-A596-462940624BD4}" type="slidenum">
              <a:rPr lang="en-US" smtClean="0">
                <a:solidFill>
                  <a:prstClr val="white"/>
                </a:solidFill>
              </a:rPr>
              <a:pPr>
                <a:defRPr/>
              </a:pPr>
              <a:t>6</a:t>
            </a:fld>
            <a:r>
              <a:rPr lang="en-US" sz="1800" smtClean="0">
                <a:solidFill>
                  <a:srgbClr val="66FFFF"/>
                </a:solidFill>
              </a:rPr>
              <a:t>   </a:t>
            </a:r>
            <a:endParaRPr lang="en-US" sz="1800">
              <a:solidFill>
                <a:srgbClr val="66FFFF"/>
              </a:solidFill>
            </a:endParaRPr>
          </a:p>
        </p:txBody>
      </p:sp>
    </p:spTree>
    <p:extLst>
      <p:ext uri="{BB962C8B-B14F-4D97-AF65-F5344CB8AC3E}">
        <p14:creationId xmlns="" xmlns:p14="http://schemas.microsoft.com/office/powerpoint/2010/main" val="1103193218"/>
      </p:ext>
    </p:extLst>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95300" y="704850"/>
            <a:ext cx="8915400" cy="895350"/>
          </a:xfrm>
        </p:spPr>
        <p:txBody>
          <a:bodyPr/>
          <a:lstStyle/>
          <a:p>
            <a:pPr algn="ctr"/>
            <a:r>
              <a:rPr lang="en-US" sz="3200" b="1" dirty="0" smtClean="0">
                <a:solidFill>
                  <a:srgbClr val="FFFF00"/>
                </a:solidFill>
                <a:latin typeface="Tahoma" pitchFamily="34" charset="0"/>
                <a:ea typeface="Tahoma" pitchFamily="34" charset="0"/>
                <a:cs typeface="Tahoma" pitchFamily="34" charset="0"/>
              </a:rPr>
              <a:t>THE IMPORTANCE OF STANDARDS</a:t>
            </a:r>
            <a:endParaRPr lang="en-US" sz="3200" b="1" dirty="0">
              <a:solidFill>
                <a:srgbClr val="FFFF00"/>
              </a:solidFill>
              <a:latin typeface="Tahoma" pitchFamily="34" charset="0"/>
              <a:ea typeface="Tahoma" pitchFamily="34" charset="0"/>
              <a:cs typeface="Tahoma" pitchFamily="34" charset="0"/>
            </a:endParaRPr>
          </a:p>
        </p:txBody>
      </p:sp>
      <p:sp>
        <p:nvSpPr>
          <p:cNvPr id="5" name="Content Placeholder 4"/>
          <p:cNvSpPr>
            <a:spLocks noGrp="1"/>
          </p:cNvSpPr>
          <p:nvPr>
            <p:ph idx="1"/>
          </p:nvPr>
        </p:nvSpPr>
        <p:spPr/>
        <p:txBody>
          <a:bodyPr/>
          <a:lstStyle/>
          <a:p>
            <a:r>
              <a:rPr lang="en-US" sz="2400" b="1" u="sng" dirty="0">
                <a:solidFill>
                  <a:schemeClr val="bg1"/>
                </a:solidFill>
                <a:latin typeface="Tahoma" pitchFamily="34" charset="0"/>
                <a:ea typeface="Tahoma" pitchFamily="34" charset="0"/>
                <a:cs typeface="Tahoma" pitchFamily="34" charset="0"/>
              </a:rPr>
              <a:t>Third Industrial Master Plan (IMP3)</a:t>
            </a:r>
          </a:p>
          <a:p>
            <a:endParaRPr lang="en-US" sz="2400" dirty="0">
              <a:solidFill>
                <a:schemeClr val="bg1"/>
              </a:solidFill>
              <a:latin typeface="Tahoma" pitchFamily="34" charset="0"/>
              <a:ea typeface="Tahoma" pitchFamily="34" charset="0"/>
              <a:cs typeface="Tahoma" pitchFamily="34" charset="0"/>
            </a:endParaRPr>
          </a:p>
          <a:p>
            <a:pPr lvl="1"/>
            <a:r>
              <a:rPr lang="en-US" dirty="0">
                <a:solidFill>
                  <a:schemeClr val="bg1"/>
                </a:solidFill>
                <a:latin typeface="Tahoma" pitchFamily="34" charset="0"/>
                <a:ea typeface="Tahoma" pitchFamily="34" charset="0"/>
                <a:cs typeface="Tahoma" pitchFamily="34" charset="0"/>
              </a:rPr>
              <a:t>Standards conformance is important for industrial efficiency, productivity and competitiveness. </a:t>
            </a:r>
            <a:endParaRPr lang="en-US" dirty="0" smtClean="0">
              <a:solidFill>
                <a:schemeClr val="bg1"/>
              </a:solidFill>
              <a:latin typeface="Tahoma" pitchFamily="34" charset="0"/>
              <a:ea typeface="Tahoma" pitchFamily="34" charset="0"/>
              <a:cs typeface="Tahoma" pitchFamily="34" charset="0"/>
            </a:endParaRPr>
          </a:p>
          <a:p>
            <a:pPr marL="393700" lvl="1" indent="0">
              <a:buNone/>
            </a:pPr>
            <a:endParaRPr lang="en-US" dirty="0">
              <a:solidFill>
                <a:schemeClr val="bg1"/>
              </a:solidFill>
              <a:latin typeface="Tahoma" pitchFamily="34" charset="0"/>
              <a:ea typeface="Tahoma" pitchFamily="34" charset="0"/>
              <a:cs typeface="Tahoma" pitchFamily="34" charset="0"/>
            </a:endParaRPr>
          </a:p>
          <a:p>
            <a:pPr lvl="1"/>
            <a:r>
              <a:rPr lang="en-US" dirty="0">
                <a:solidFill>
                  <a:schemeClr val="bg1"/>
                </a:solidFill>
                <a:latin typeface="Tahoma" pitchFamily="34" charset="0"/>
                <a:ea typeface="Tahoma" pitchFamily="34" charset="0"/>
                <a:cs typeface="Tahoma" pitchFamily="34" charset="0"/>
              </a:rPr>
              <a:t>The linkage between the international market access and compliance to standards could pose challenges to Malaysia exporters in terms of their readiness and capacity.</a:t>
            </a:r>
          </a:p>
        </p:txBody>
      </p:sp>
      <p:sp>
        <p:nvSpPr>
          <p:cNvPr id="3" name="Slide Number Placeholder 2"/>
          <p:cNvSpPr>
            <a:spLocks noGrp="1"/>
          </p:cNvSpPr>
          <p:nvPr>
            <p:ph type="sldNum" sz="quarter" idx="12"/>
          </p:nvPr>
        </p:nvSpPr>
        <p:spPr/>
        <p:txBody>
          <a:bodyPr/>
          <a:lstStyle/>
          <a:p>
            <a:pPr>
              <a:defRPr/>
            </a:pPr>
            <a:fld id="{4F407159-B875-4B48-A596-462940624BD4}" type="slidenum">
              <a:rPr lang="en-US" smtClean="0">
                <a:solidFill>
                  <a:prstClr val="white"/>
                </a:solidFill>
              </a:rPr>
              <a:pPr>
                <a:defRPr/>
              </a:pPr>
              <a:t>7</a:t>
            </a:fld>
            <a:r>
              <a:rPr lang="en-US" sz="1800" smtClean="0">
                <a:solidFill>
                  <a:srgbClr val="66FFFF"/>
                </a:solidFill>
              </a:rPr>
              <a:t>   </a:t>
            </a:r>
            <a:endParaRPr lang="en-US" sz="1800">
              <a:solidFill>
                <a:srgbClr val="66FFFF"/>
              </a:solidFill>
            </a:endParaRPr>
          </a:p>
        </p:txBody>
      </p:sp>
    </p:spTree>
    <p:extLst>
      <p:ext uri="{BB962C8B-B14F-4D97-AF65-F5344CB8AC3E}">
        <p14:creationId xmlns="" xmlns:p14="http://schemas.microsoft.com/office/powerpoint/2010/main" val="901019856"/>
      </p:ext>
    </p:extLst>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 y="704850"/>
            <a:ext cx="8915400" cy="971550"/>
          </a:xfrm>
        </p:spPr>
        <p:txBody>
          <a:bodyPr/>
          <a:lstStyle/>
          <a:p>
            <a:pPr algn="ctr"/>
            <a:r>
              <a:rPr lang="en-US" sz="3200" b="1" dirty="0">
                <a:solidFill>
                  <a:srgbClr val="FFFF00"/>
                </a:solidFill>
                <a:latin typeface="Tahoma" pitchFamily="34" charset="0"/>
                <a:ea typeface="Tahoma" pitchFamily="34" charset="0"/>
                <a:cs typeface="Tahoma" pitchFamily="34" charset="0"/>
              </a:rPr>
              <a:t>THE IMPORTANCE OF STANDARDS</a:t>
            </a:r>
            <a:endParaRPr lang="en-US" sz="3200" dirty="0">
              <a:solidFill>
                <a:srgbClr val="FFFF00"/>
              </a:solidFill>
            </a:endParaRPr>
          </a:p>
        </p:txBody>
      </p:sp>
      <p:sp>
        <p:nvSpPr>
          <p:cNvPr id="3" name="Content Placeholder 2"/>
          <p:cNvSpPr>
            <a:spLocks noGrp="1"/>
          </p:cNvSpPr>
          <p:nvPr>
            <p:ph idx="1"/>
          </p:nvPr>
        </p:nvSpPr>
        <p:spPr/>
        <p:txBody>
          <a:bodyPr/>
          <a:lstStyle/>
          <a:p>
            <a:r>
              <a:rPr lang="en-US" sz="2400" b="1" u="sng" dirty="0">
                <a:solidFill>
                  <a:schemeClr val="bg1"/>
                </a:solidFill>
                <a:latin typeface="Tahoma" pitchFamily="34" charset="0"/>
                <a:ea typeface="Tahoma" pitchFamily="34" charset="0"/>
                <a:cs typeface="Tahoma" pitchFamily="34" charset="0"/>
              </a:rPr>
              <a:t>New Economic Model (NEM)</a:t>
            </a:r>
          </a:p>
          <a:p>
            <a:pPr marL="0" indent="0">
              <a:buNone/>
            </a:pPr>
            <a:endParaRPr lang="en-US" sz="2400" dirty="0">
              <a:solidFill>
                <a:schemeClr val="bg1"/>
              </a:solidFill>
              <a:latin typeface="Tahoma" pitchFamily="34" charset="0"/>
              <a:ea typeface="Tahoma" pitchFamily="34" charset="0"/>
              <a:cs typeface="Tahoma" pitchFamily="34" charset="0"/>
            </a:endParaRPr>
          </a:p>
          <a:p>
            <a:pPr lvl="1"/>
            <a:r>
              <a:rPr lang="en-US" dirty="0">
                <a:solidFill>
                  <a:schemeClr val="bg1"/>
                </a:solidFill>
                <a:latin typeface="Tahoma" pitchFamily="34" charset="0"/>
                <a:ea typeface="Tahoma" pitchFamily="34" charset="0"/>
                <a:cs typeface="Tahoma" pitchFamily="34" charset="0"/>
              </a:rPr>
              <a:t>need to adopt international standards and best practices</a:t>
            </a:r>
            <a:r>
              <a:rPr lang="en-US" i="1" dirty="0">
                <a:solidFill>
                  <a:schemeClr val="bg1"/>
                </a:solidFill>
                <a:latin typeface="Tahoma" pitchFamily="34" charset="0"/>
                <a:ea typeface="Tahoma" pitchFamily="34" charset="0"/>
                <a:cs typeface="Tahoma" pitchFamily="34" charset="0"/>
              </a:rPr>
              <a:t> </a:t>
            </a:r>
            <a:r>
              <a:rPr lang="en-US" dirty="0">
                <a:solidFill>
                  <a:schemeClr val="bg1"/>
                </a:solidFill>
                <a:latin typeface="Tahoma" pitchFamily="34" charset="0"/>
                <a:ea typeface="Tahoma" pitchFamily="34" charset="0"/>
                <a:cs typeface="Tahoma" pitchFamily="34" charset="0"/>
              </a:rPr>
              <a:t>to strengthen private </a:t>
            </a:r>
            <a:r>
              <a:rPr lang="en-US" dirty="0" smtClean="0">
                <a:solidFill>
                  <a:schemeClr val="bg1"/>
                </a:solidFill>
                <a:latin typeface="Tahoma" pitchFamily="34" charset="0"/>
                <a:ea typeface="Tahoma" pitchFamily="34" charset="0"/>
                <a:cs typeface="Tahoma" pitchFamily="34" charset="0"/>
              </a:rPr>
              <a:t>sector</a:t>
            </a:r>
            <a:r>
              <a:rPr lang="en-US" i="1" dirty="0">
                <a:solidFill>
                  <a:schemeClr val="bg1"/>
                </a:solidFill>
                <a:latin typeface="Tahoma" pitchFamily="34" charset="0"/>
                <a:ea typeface="Tahoma" pitchFamily="34" charset="0"/>
                <a:cs typeface="Tahoma" pitchFamily="34" charset="0"/>
              </a:rPr>
              <a:t>.</a:t>
            </a:r>
            <a:endParaRPr lang="en-US" i="1" dirty="0" smtClean="0">
              <a:solidFill>
                <a:schemeClr val="bg1"/>
              </a:solidFill>
              <a:latin typeface="Tahoma" pitchFamily="34" charset="0"/>
              <a:ea typeface="Tahoma" pitchFamily="34" charset="0"/>
              <a:cs typeface="Tahoma" pitchFamily="34" charset="0"/>
            </a:endParaRPr>
          </a:p>
          <a:p>
            <a:pPr marL="393700" lvl="1" indent="0">
              <a:buNone/>
            </a:pPr>
            <a:endParaRPr lang="en-US" i="1" dirty="0">
              <a:solidFill>
                <a:schemeClr val="bg1"/>
              </a:solidFill>
              <a:latin typeface="Tahoma" pitchFamily="34" charset="0"/>
              <a:ea typeface="Tahoma" pitchFamily="34" charset="0"/>
              <a:cs typeface="Tahoma" pitchFamily="34" charset="0"/>
            </a:endParaRPr>
          </a:p>
          <a:p>
            <a:pPr lvl="1"/>
            <a:r>
              <a:rPr lang="en-US" dirty="0">
                <a:solidFill>
                  <a:schemeClr val="bg1"/>
                </a:solidFill>
                <a:latin typeface="Tahoma" pitchFamily="34" charset="0"/>
                <a:ea typeface="Tahoma" pitchFamily="34" charset="0"/>
                <a:cs typeface="Tahoma" pitchFamily="34" charset="0"/>
              </a:rPr>
              <a:t>Malaysian manufacturer and service provider must comply with international standards to prosper in an integrated global </a:t>
            </a:r>
            <a:r>
              <a:rPr lang="en-US" dirty="0" smtClean="0">
                <a:solidFill>
                  <a:schemeClr val="bg1"/>
                </a:solidFill>
                <a:latin typeface="Tahoma" pitchFamily="34" charset="0"/>
                <a:ea typeface="Tahoma" pitchFamily="34" charset="0"/>
                <a:cs typeface="Tahoma" pitchFamily="34" charset="0"/>
              </a:rPr>
              <a:t>market.</a:t>
            </a:r>
            <a:endParaRPr lang="en-US" dirty="0">
              <a:solidFill>
                <a:schemeClr val="bg1"/>
              </a:solidFill>
              <a:latin typeface="Tahoma" pitchFamily="34" charset="0"/>
              <a:ea typeface="Tahoma" pitchFamily="34" charset="0"/>
              <a:cs typeface="Tahoma" pitchFamily="34" charset="0"/>
            </a:endParaRPr>
          </a:p>
        </p:txBody>
      </p:sp>
      <p:sp>
        <p:nvSpPr>
          <p:cNvPr id="4" name="Slide Number Placeholder 3"/>
          <p:cNvSpPr>
            <a:spLocks noGrp="1"/>
          </p:cNvSpPr>
          <p:nvPr>
            <p:ph type="sldNum" sz="quarter" idx="12"/>
          </p:nvPr>
        </p:nvSpPr>
        <p:spPr/>
        <p:txBody>
          <a:bodyPr/>
          <a:lstStyle/>
          <a:p>
            <a:pPr>
              <a:defRPr/>
            </a:pPr>
            <a:fld id="{44AF4E44-4DE1-44DF-9340-AD7467B5FCBD}" type="slidenum">
              <a:rPr lang="en-US" smtClean="0">
                <a:solidFill>
                  <a:prstClr val="white"/>
                </a:solidFill>
              </a:rPr>
              <a:pPr>
                <a:defRPr/>
              </a:pPr>
              <a:t>8</a:t>
            </a:fld>
            <a:r>
              <a:rPr lang="en-US" sz="1800" smtClean="0">
                <a:solidFill>
                  <a:srgbClr val="66FFFF"/>
                </a:solidFill>
              </a:rPr>
              <a:t>   </a:t>
            </a:r>
            <a:endParaRPr lang="en-US" sz="1800">
              <a:solidFill>
                <a:srgbClr val="66FFFF"/>
              </a:solidFill>
            </a:endParaRPr>
          </a:p>
        </p:txBody>
      </p:sp>
    </p:spTree>
    <p:extLst>
      <p:ext uri="{BB962C8B-B14F-4D97-AF65-F5344CB8AC3E}">
        <p14:creationId xmlns="" xmlns:p14="http://schemas.microsoft.com/office/powerpoint/2010/main" val="1056043027"/>
      </p:ext>
    </p:extLst>
  </p:cSld>
  <p:clrMapOvr>
    <a:masterClrMapping/>
  </p:clrMapOvr>
  <p:transition spd="slow"/>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a:solidFill>
                  <a:srgbClr val="FFFF00"/>
                </a:solidFill>
                <a:latin typeface="Tahoma" pitchFamily="34" charset="0"/>
                <a:ea typeface="Tahoma" pitchFamily="34" charset="0"/>
                <a:cs typeface="Tahoma" pitchFamily="34" charset="0"/>
              </a:rPr>
              <a:t>THE IMPORTANCE OF STANDARDS</a:t>
            </a:r>
            <a:endParaRPr lang="en-US" sz="3200" dirty="0">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495300" y="2286000"/>
            <a:ext cx="8572500" cy="4038603"/>
          </a:xfrm>
        </p:spPr>
        <p:txBody>
          <a:bodyPr/>
          <a:lstStyle/>
          <a:p>
            <a:pPr algn="just"/>
            <a:r>
              <a:rPr lang="en-US" sz="2400" b="1" u="sng" dirty="0" err="1" smtClean="0">
                <a:solidFill>
                  <a:schemeClr val="bg1"/>
                </a:solidFill>
                <a:latin typeface="Tahoma" pitchFamily="34" charset="0"/>
                <a:ea typeface="Tahoma" pitchFamily="34" charset="0"/>
                <a:cs typeface="Tahoma" pitchFamily="34" charset="0"/>
              </a:rPr>
              <a:t>Rancangan</a:t>
            </a:r>
            <a:r>
              <a:rPr lang="en-US" sz="2400" b="1" u="sng" dirty="0" smtClean="0">
                <a:solidFill>
                  <a:schemeClr val="bg1"/>
                </a:solidFill>
                <a:latin typeface="Tahoma" pitchFamily="34" charset="0"/>
                <a:ea typeface="Tahoma" pitchFamily="34" charset="0"/>
                <a:cs typeface="Tahoma" pitchFamily="34" charset="0"/>
              </a:rPr>
              <a:t> Malaysia Ke-10 (RMK10)</a:t>
            </a:r>
          </a:p>
          <a:p>
            <a:pPr marL="0" indent="0" algn="just">
              <a:buNone/>
            </a:pPr>
            <a:endParaRPr lang="en-US" sz="2400" dirty="0" smtClean="0">
              <a:solidFill>
                <a:schemeClr val="bg1"/>
              </a:solidFill>
              <a:latin typeface="Tahoma" pitchFamily="34" charset="0"/>
              <a:ea typeface="Tahoma" pitchFamily="34" charset="0"/>
              <a:cs typeface="Tahoma" pitchFamily="34" charset="0"/>
            </a:endParaRPr>
          </a:p>
          <a:p>
            <a:pPr lvl="1" algn="just"/>
            <a:r>
              <a:rPr lang="en-US" dirty="0" smtClean="0">
                <a:solidFill>
                  <a:schemeClr val="bg1"/>
                </a:solidFill>
                <a:latin typeface="Tahoma" pitchFamily="34" charset="0"/>
                <a:ea typeface="Tahoma" pitchFamily="34" charset="0"/>
                <a:cs typeface="Tahoma" pitchFamily="34" charset="0"/>
              </a:rPr>
              <a:t>In RMK10</a:t>
            </a:r>
            <a:r>
              <a:rPr lang="en-US" dirty="0">
                <a:solidFill>
                  <a:schemeClr val="bg1"/>
                </a:solidFill>
                <a:latin typeface="Tahoma" pitchFamily="34" charset="0"/>
                <a:ea typeface="Tahoma" pitchFamily="34" charset="0"/>
                <a:cs typeface="Tahoma" pitchFamily="34" charset="0"/>
              </a:rPr>
              <a:t>, the private sectors are encouraged to meet Malaysian Standards (MS) and International Standards in supporting innovation led economy, for the ecosystem to unleash the economic growth. Standards compliance will also lead to build environment that enhances quality of life.</a:t>
            </a:r>
          </a:p>
        </p:txBody>
      </p:sp>
      <p:sp>
        <p:nvSpPr>
          <p:cNvPr id="4" name="Slide Number Placeholder 3"/>
          <p:cNvSpPr>
            <a:spLocks noGrp="1"/>
          </p:cNvSpPr>
          <p:nvPr>
            <p:ph type="sldNum" sz="quarter" idx="12"/>
          </p:nvPr>
        </p:nvSpPr>
        <p:spPr/>
        <p:txBody>
          <a:bodyPr/>
          <a:lstStyle/>
          <a:p>
            <a:pPr>
              <a:defRPr/>
            </a:pPr>
            <a:fld id="{44AF4E44-4DE1-44DF-9340-AD7467B5FCBD}" type="slidenum">
              <a:rPr lang="en-US" smtClean="0">
                <a:solidFill>
                  <a:prstClr val="white"/>
                </a:solidFill>
              </a:rPr>
              <a:pPr>
                <a:defRPr/>
              </a:pPr>
              <a:t>9</a:t>
            </a:fld>
            <a:r>
              <a:rPr lang="en-US" sz="1800" smtClean="0">
                <a:solidFill>
                  <a:srgbClr val="66FFFF"/>
                </a:solidFill>
              </a:rPr>
              <a:t>   </a:t>
            </a:r>
            <a:endParaRPr lang="en-US" sz="1800">
              <a:solidFill>
                <a:srgbClr val="66FFFF"/>
              </a:solidFill>
            </a:endParaRPr>
          </a:p>
        </p:txBody>
      </p:sp>
    </p:spTree>
    <p:extLst>
      <p:ext uri="{BB962C8B-B14F-4D97-AF65-F5344CB8AC3E}">
        <p14:creationId xmlns="" xmlns:p14="http://schemas.microsoft.com/office/powerpoint/2010/main" val="1366441792"/>
      </p:ext>
    </p:extLst>
  </p:cSld>
  <p:clrMapOvr>
    <a:masterClrMapping/>
  </p:clrMapOvr>
  <p:transition spd="slow"/>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Flow">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ffice 2">
      <a:majorFont>
        <a:latin typeface="Calibri"/>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ambria"/>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extraClrScheme>
      <a:clrScheme name="Flow 1">
        <a:dk1>
          <a:srgbClr val="000000"/>
        </a:dk1>
        <a:lt1>
          <a:srgbClr val="FFFFFF"/>
        </a:lt1>
        <a:dk2>
          <a:srgbClr val="B13F9A"/>
        </a:dk2>
        <a:lt2>
          <a:srgbClr val="F4E7ED"/>
        </a:lt2>
        <a:accent1>
          <a:srgbClr val="B83D68"/>
        </a:accent1>
        <a:accent2>
          <a:srgbClr val="AC66BB"/>
        </a:accent2>
        <a:accent3>
          <a:srgbClr val="FFFFFF"/>
        </a:accent3>
        <a:accent4>
          <a:srgbClr val="000000"/>
        </a:accent4>
        <a:accent5>
          <a:srgbClr val="D8AFB9"/>
        </a:accent5>
        <a:accent6>
          <a:srgbClr val="9B5CA9"/>
        </a:accent6>
        <a:hlink>
          <a:srgbClr val="FFDE66"/>
        </a:hlink>
        <a:folHlink>
          <a:srgbClr val="D490C5"/>
        </a:folHlink>
      </a:clrScheme>
      <a:clrMap bg1="lt1" tx1="dk1" bg2="lt2" tx2="dk2" accent1="accent1" accent2="accent2" accent3="accent3" accent4="accent4" accent5="accent5" accent6="accent6" hlink="hlink" folHlink="folHlink"/>
    </a:extraClrScheme>
    <a:extraClrScheme>
      <a:clrScheme name="Flow 2">
        <a:dk1>
          <a:srgbClr val="000000"/>
        </a:dk1>
        <a:lt1>
          <a:srgbClr val="FF0000"/>
        </a:lt1>
        <a:dk2>
          <a:srgbClr val="B13F9A"/>
        </a:dk2>
        <a:lt2>
          <a:srgbClr val="F4E7ED"/>
        </a:lt2>
        <a:accent1>
          <a:srgbClr val="B83D68"/>
        </a:accent1>
        <a:accent2>
          <a:srgbClr val="AC66BB"/>
        </a:accent2>
        <a:accent3>
          <a:srgbClr val="FFAAAA"/>
        </a:accent3>
        <a:accent4>
          <a:srgbClr val="000000"/>
        </a:accent4>
        <a:accent5>
          <a:srgbClr val="D8AFB9"/>
        </a:accent5>
        <a:accent6>
          <a:srgbClr val="9B5CA9"/>
        </a:accent6>
        <a:hlink>
          <a:srgbClr val="FFDE66"/>
        </a:hlink>
        <a:folHlink>
          <a:srgbClr val="D490C5"/>
        </a:folHlink>
      </a:clrScheme>
      <a:clrMap bg1="lt1" tx1="dk1" bg2="lt2" tx2="dk2" accent1="accent1" accent2="accent2" accent3="accent3" accent4="accent4" accent5="accent5" accent6="accent6" hlink="hlink" folHlink="folHlink"/>
    </a:extraClrScheme>
    <a:extraClrScheme>
      <a:clrScheme name="Flow 3">
        <a:dk1>
          <a:srgbClr val="000000"/>
        </a:dk1>
        <a:lt1>
          <a:srgbClr val="000000"/>
        </a:lt1>
        <a:dk2>
          <a:srgbClr val="B13F9A"/>
        </a:dk2>
        <a:lt2>
          <a:srgbClr val="F4E7ED"/>
        </a:lt2>
        <a:accent1>
          <a:srgbClr val="B83D68"/>
        </a:accent1>
        <a:accent2>
          <a:srgbClr val="AC66BB"/>
        </a:accent2>
        <a:accent3>
          <a:srgbClr val="AAAAAA"/>
        </a:accent3>
        <a:accent4>
          <a:srgbClr val="000000"/>
        </a:accent4>
        <a:accent5>
          <a:srgbClr val="D8AFB9"/>
        </a:accent5>
        <a:accent6>
          <a:srgbClr val="9B5CA9"/>
        </a:accent6>
        <a:hlink>
          <a:srgbClr val="FFDE66"/>
        </a:hlink>
        <a:folHlink>
          <a:srgbClr val="D490C5"/>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2258</TotalTime>
  <Words>1339</Words>
  <Application>Microsoft Office PowerPoint</Application>
  <PresentationFormat>A4 Paper (210x297 mm)</PresentationFormat>
  <Paragraphs>169</Paragraphs>
  <Slides>25</Slides>
  <Notes>6</Notes>
  <HiddenSlides>0</HiddenSlides>
  <MMClips>0</MMClips>
  <ScaleCrop>false</ScaleCrop>
  <HeadingPairs>
    <vt:vector size="4" baseType="variant">
      <vt:variant>
        <vt:lpstr>Theme</vt:lpstr>
      </vt:variant>
      <vt:variant>
        <vt:i4>2</vt:i4>
      </vt:variant>
      <vt:variant>
        <vt:lpstr>Slide Titles</vt:lpstr>
      </vt:variant>
      <vt:variant>
        <vt:i4>25</vt:i4>
      </vt:variant>
    </vt:vector>
  </HeadingPairs>
  <TitlesOfParts>
    <vt:vector size="27" baseType="lpstr">
      <vt:lpstr>Office Theme</vt:lpstr>
      <vt:lpstr>Flow</vt:lpstr>
      <vt:lpstr>THE IMPORTANCE AND BENEFITS OF ADOPTING STANDARDS</vt:lpstr>
      <vt:lpstr>OVERVIEW</vt:lpstr>
      <vt:lpstr>BACKGROUND</vt:lpstr>
      <vt:lpstr>BACKGROUND</vt:lpstr>
      <vt:lpstr>DEVELOPMENT OF STANDARDS</vt:lpstr>
      <vt:lpstr>DEVELOPMENT OF STANDARDS</vt:lpstr>
      <vt:lpstr>THE IMPORTANCE OF STANDARDS</vt:lpstr>
      <vt:lpstr>THE IMPORTANCE OF STANDARDS</vt:lpstr>
      <vt:lpstr>THE IMPORTANCE OF STANDARDS</vt:lpstr>
      <vt:lpstr> BENEFITS</vt:lpstr>
      <vt:lpstr>Slide 11</vt:lpstr>
      <vt:lpstr>Slide 12</vt:lpstr>
      <vt:lpstr>Slide 13</vt:lpstr>
      <vt:lpstr>Slide 14</vt:lpstr>
      <vt:lpstr>INSTITUTIONAL FRAMEWORK</vt:lpstr>
      <vt:lpstr>1) Committee On Mandatory Industrial Standards (CMIS)</vt:lpstr>
      <vt:lpstr>Slide 17</vt:lpstr>
      <vt:lpstr>2) Jawatankuasa Penyelarasan Pelaksanaan Standard Mandatori (JPPSM)</vt:lpstr>
      <vt:lpstr>3) Industrial Standards Committee (ISC)</vt:lpstr>
      <vt:lpstr>RECOMMENDATION</vt:lpstr>
      <vt:lpstr>RECOMMENDATION</vt:lpstr>
      <vt:lpstr>NEXT STEP</vt:lpstr>
      <vt:lpstr> NEXT STEP</vt:lpstr>
      <vt:lpstr>               CONCLUSION</vt:lpstr>
      <vt:lpstr>THANK YOU</vt:lpstr>
    </vt:vector>
  </TitlesOfParts>
  <Company>Lenovo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Lenovo User</dc:creator>
  <cp:lastModifiedBy>Lenovo User</cp:lastModifiedBy>
  <cp:revision>90</cp:revision>
  <cp:lastPrinted>2011-12-08T09:57:57Z</cp:lastPrinted>
  <dcterms:created xsi:type="dcterms:W3CDTF">2011-03-02T04:24:52Z</dcterms:created>
  <dcterms:modified xsi:type="dcterms:W3CDTF">2011-12-12T07:15:29Z</dcterms:modified>
</cp:coreProperties>
</file>