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notesSlides/notesSlide7.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quickStyle7.xml" ContentType="application/vnd.openxmlformats-officedocument.drawingml.diagramStyle+xml"/>
  <Override PartName="/ppt/diagrams/layout11.xml" ContentType="application/vnd.openxmlformats-officedocument.drawingml.diagramLayout+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3.xml" ContentType="application/vnd.openxmlformats-officedocument.presentationml.notesSlide+xml"/>
  <Override PartName="/ppt/tags/tag7.xml" ContentType="application/vnd.openxmlformats-officedocument.presentationml.tags+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Default Extension="emf" ContentType="image/x-emf"/>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tags/tag1.xml" ContentType="application/vnd.openxmlformats-officedocument.presentationml.tags+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notesSlides/notesSlide6.xml" ContentType="application/vnd.openxmlformats-officedocument.presentationml.notesSlide+xml"/>
  <Override PartName="/ppt/diagrams/quickStyle10.xml" ContentType="application/vnd.openxmlformats-officedocument.drawingml.diagramStyle+xml"/>
  <Override PartName="/ppt/tags/tag13.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quickStyle6.xml" ContentType="application/vnd.openxmlformats-officedocument.drawingml.diagramStyle+xml"/>
  <Override PartName="/ppt/tags/tag11.xml" ContentType="application/vnd.openxmlformats-officedocument.presentationml.tags+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tags/tag14.xml" ContentType="application/vnd.openxmlformats-officedocument.presentationml.tags+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310" r:id="rId2"/>
    <p:sldId id="359" r:id="rId3"/>
    <p:sldId id="325" r:id="rId4"/>
    <p:sldId id="326" r:id="rId5"/>
    <p:sldId id="342" r:id="rId6"/>
    <p:sldId id="306" r:id="rId7"/>
    <p:sldId id="351" r:id="rId8"/>
    <p:sldId id="347" r:id="rId9"/>
    <p:sldId id="348" r:id="rId10"/>
    <p:sldId id="261" r:id="rId11"/>
    <p:sldId id="344" r:id="rId12"/>
    <p:sldId id="297" r:id="rId13"/>
    <p:sldId id="291" r:id="rId14"/>
    <p:sldId id="335" r:id="rId15"/>
    <p:sldId id="315" r:id="rId16"/>
    <p:sldId id="343" r:id="rId17"/>
    <p:sldId id="320" r:id="rId18"/>
    <p:sldId id="340" r:id="rId19"/>
    <p:sldId id="323" r:id="rId20"/>
    <p:sldId id="324" r:id="rId21"/>
    <p:sldId id="345" r:id="rId22"/>
    <p:sldId id="352" r:id="rId23"/>
    <p:sldId id="353" r:id="rId24"/>
    <p:sldId id="355" r:id="rId25"/>
    <p:sldId id="354" r:id="rId26"/>
    <p:sldId id="357" r:id="rId27"/>
    <p:sldId id="358" r:id="rId28"/>
    <p:sldId id="360" r:id="rId29"/>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CCCC"/>
    <a:srgbClr val="0000CC"/>
    <a:srgbClr val="FD8B8E"/>
    <a:srgbClr val="FFFF99"/>
    <a:srgbClr val="99FFCC"/>
    <a:srgbClr val="CCECFF"/>
    <a:srgbClr val="FFCC99"/>
    <a:srgbClr val="66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85" autoAdjust="0"/>
    <p:restoredTop sz="93064" autoAdjust="0"/>
  </p:normalViewPr>
  <p:slideViewPr>
    <p:cSldViewPr>
      <p:cViewPr>
        <p:scale>
          <a:sx n="75" d="100"/>
          <a:sy n="75" d="100"/>
        </p:scale>
        <p:origin x="-136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2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DBA3F-1CD9-4F36-BBBA-ADFE80BC897E}" type="doc">
      <dgm:prSet loTypeId="urn:microsoft.com/office/officeart/2005/8/layout/vList4" loCatId="list" qsTypeId="urn:microsoft.com/office/officeart/2005/8/quickstyle/3d2" qsCatId="3D" csTypeId="urn:microsoft.com/office/officeart/2005/8/colors/colorful1" csCatId="colorful" phldr="1"/>
      <dgm:spPr/>
      <dgm:t>
        <a:bodyPr/>
        <a:lstStyle/>
        <a:p>
          <a:endParaRPr lang="en-MY"/>
        </a:p>
      </dgm:t>
    </dgm:pt>
    <dgm:pt modelId="{BBD6B346-8316-4B1E-A814-9641CF9ECA30}">
      <dgm:prSet phldrT="[Text]" custT="1">
        <dgm:style>
          <a:lnRef idx="3">
            <a:schemeClr val="lt1"/>
          </a:lnRef>
          <a:fillRef idx="1">
            <a:schemeClr val="accent3"/>
          </a:fillRef>
          <a:effectRef idx="1">
            <a:schemeClr val="accent3"/>
          </a:effectRef>
          <a:fontRef idx="minor">
            <a:schemeClr val="lt1"/>
          </a:fontRef>
        </dgm:style>
      </dgm:prSet>
      <dgm:spPr>
        <a:solidFill>
          <a:schemeClr val="accent2">
            <a:lumMod val="75000"/>
          </a:schemeClr>
        </a:solidFill>
      </dgm:spPr>
      <dgm:t>
        <a:bodyPr/>
        <a:lstStyle/>
        <a:p>
          <a:pPr algn="ctr"/>
          <a:r>
            <a:rPr lang="en-US" sz="3400" b="1" dirty="0" smtClean="0">
              <a:solidFill>
                <a:srgbClr val="FF0000"/>
              </a:solidFill>
              <a:latin typeface="+mn-lt"/>
            </a:rPr>
            <a:t>Department of Standards    Malaysia</a:t>
          </a:r>
        </a:p>
        <a:p>
          <a:pPr algn="ctr"/>
          <a:r>
            <a:rPr lang="en-GB" sz="2800" b="0" dirty="0" smtClean="0"/>
            <a:t>Ministry of Science, Technology and Innovation (MOSTI)</a:t>
          </a:r>
          <a:endParaRPr lang="en-MY" sz="2800" dirty="0">
            <a:latin typeface="+mn-lt"/>
          </a:endParaRPr>
        </a:p>
      </dgm:t>
    </dgm:pt>
    <dgm:pt modelId="{7C4E1717-DE42-4E39-802F-D5756DCB47EB}" type="parTrans" cxnId="{57C71A23-26D2-411E-9F13-950030AE7B8E}">
      <dgm:prSet/>
      <dgm:spPr/>
      <dgm:t>
        <a:bodyPr/>
        <a:lstStyle/>
        <a:p>
          <a:endParaRPr lang="en-MY"/>
        </a:p>
      </dgm:t>
    </dgm:pt>
    <dgm:pt modelId="{6E02E76C-E232-478F-A091-42A5045ECAA3}" type="sibTrans" cxnId="{57C71A23-26D2-411E-9F13-950030AE7B8E}">
      <dgm:prSet/>
      <dgm:spPr/>
      <dgm:t>
        <a:bodyPr/>
        <a:lstStyle/>
        <a:p>
          <a:endParaRPr lang="en-MY"/>
        </a:p>
      </dgm:t>
    </dgm:pt>
    <dgm:pt modelId="{3A109371-E469-4F18-B141-3AE8D21545D7}" type="pres">
      <dgm:prSet presAssocID="{873DBA3F-1CD9-4F36-BBBA-ADFE80BC897E}" presName="linear" presStyleCnt="0">
        <dgm:presLayoutVars>
          <dgm:dir/>
          <dgm:resizeHandles val="exact"/>
        </dgm:presLayoutVars>
      </dgm:prSet>
      <dgm:spPr/>
      <dgm:t>
        <a:bodyPr/>
        <a:lstStyle/>
        <a:p>
          <a:endParaRPr lang="en-MY"/>
        </a:p>
      </dgm:t>
    </dgm:pt>
    <dgm:pt modelId="{62FCE022-7D90-4612-8DC9-8B7B8E499D1B}" type="pres">
      <dgm:prSet presAssocID="{BBD6B346-8316-4B1E-A814-9641CF9ECA30}" presName="comp" presStyleCnt="0"/>
      <dgm:spPr/>
    </dgm:pt>
    <dgm:pt modelId="{DCABC64E-044B-40DF-A2D8-C2C3A74C993E}" type="pres">
      <dgm:prSet presAssocID="{BBD6B346-8316-4B1E-A814-9641CF9ECA30}" presName="box" presStyleLbl="node1" presStyleIdx="0" presStyleCnt="1"/>
      <dgm:spPr/>
      <dgm:t>
        <a:bodyPr/>
        <a:lstStyle/>
        <a:p>
          <a:endParaRPr lang="en-MY"/>
        </a:p>
      </dgm:t>
    </dgm:pt>
    <dgm:pt modelId="{139A1995-11D8-4717-A0E3-A90A68274A23}" type="pres">
      <dgm:prSet presAssocID="{BBD6B346-8316-4B1E-A814-9641CF9ECA30}" presName="img" presStyleLbl="fgImgPlace1" presStyleIdx="0" presStyleCnt="1"/>
      <dgm:spPr>
        <a:blipFill rotWithShape="0">
          <a:blip xmlns:r="http://schemas.openxmlformats.org/officeDocument/2006/relationships" r:embed="rId1"/>
          <a:stretch>
            <a:fillRect/>
          </a:stretch>
        </a:blipFill>
      </dgm:spPr>
    </dgm:pt>
    <dgm:pt modelId="{10786268-EBE1-4345-8EED-3AA3DB3FE6CC}" type="pres">
      <dgm:prSet presAssocID="{BBD6B346-8316-4B1E-A814-9641CF9ECA30}" presName="text" presStyleLbl="node1" presStyleIdx="0" presStyleCnt="1">
        <dgm:presLayoutVars>
          <dgm:bulletEnabled val="1"/>
        </dgm:presLayoutVars>
      </dgm:prSet>
      <dgm:spPr/>
      <dgm:t>
        <a:bodyPr/>
        <a:lstStyle/>
        <a:p>
          <a:endParaRPr lang="en-MY"/>
        </a:p>
      </dgm:t>
    </dgm:pt>
  </dgm:ptLst>
  <dgm:cxnLst>
    <dgm:cxn modelId="{966C06ED-C853-4234-9A4A-F99E8D9D7518}" type="presOf" srcId="{873DBA3F-1CD9-4F36-BBBA-ADFE80BC897E}" destId="{3A109371-E469-4F18-B141-3AE8D21545D7}" srcOrd="0" destOrd="0" presId="urn:microsoft.com/office/officeart/2005/8/layout/vList4"/>
    <dgm:cxn modelId="{A5124B1A-D7BD-4511-9BE1-3D3DDD3D8AC9}" type="presOf" srcId="{BBD6B346-8316-4B1E-A814-9641CF9ECA30}" destId="{10786268-EBE1-4345-8EED-3AA3DB3FE6CC}" srcOrd="1" destOrd="0" presId="urn:microsoft.com/office/officeart/2005/8/layout/vList4"/>
    <dgm:cxn modelId="{AD7D4A61-6877-4908-8B98-3C01AB43D5C4}" type="presOf" srcId="{BBD6B346-8316-4B1E-A814-9641CF9ECA30}" destId="{DCABC64E-044B-40DF-A2D8-C2C3A74C993E}" srcOrd="0" destOrd="0" presId="urn:microsoft.com/office/officeart/2005/8/layout/vList4"/>
    <dgm:cxn modelId="{57C71A23-26D2-411E-9F13-950030AE7B8E}" srcId="{873DBA3F-1CD9-4F36-BBBA-ADFE80BC897E}" destId="{BBD6B346-8316-4B1E-A814-9641CF9ECA30}" srcOrd="0" destOrd="0" parTransId="{7C4E1717-DE42-4E39-802F-D5756DCB47EB}" sibTransId="{6E02E76C-E232-478F-A091-42A5045ECAA3}"/>
    <dgm:cxn modelId="{71959D63-6FA2-40CB-BBE6-42D2F8608AF3}" type="presParOf" srcId="{3A109371-E469-4F18-B141-3AE8D21545D7}" destId="{62FCE022-7D90-4612-8DC9-8B7B8E499D1B}" srcOrd="0" destOrd="0" presId="urn:microsoft.com/office/officeart/2005/8/layout/vList4"/>
    <dgm:cxn modelId="{D867AB0B-81A5-4124-B8E3-34278D71D5C9}" type="presParOf" srcId="{62FCE022-7D90-4612-8DC9-8B7B8E499D1B}" destId="{DCABC64E-044B-40DF-A2D8-C2C3A74C993E}" srcOrd="0" destOrd="0" presId="urn:microsoft.com/office/officeart/2005/8/layout/vList4"/>
    <dgm:cxn modelId="{2279D010-6975-43E2-B0DC-ADAC89FDDD5A}" type="presParOf" srcId="{62FCE022-7D90-4612-8DC9-8B7B8E499D1B}" destId="{139A1995-11D8-4717-A0E3-A90A68274A23}" srcOrd="1" destOrd="0" presId="urn:microsoft.com/office/officeart/2005/8/layout/vList4"/>
    <dgm:cxn modelId="{F761BAF9-F959-44F7-A6BC-ED709C22A697}" type="presParOf" srcId="{62FCE022-7D90-4612-8DC9-8B7B8E499D1B}" destId="{10786268-EBE1-4345-8EED-3AA3DB3FE6CC}" srcOrd="2" destOrd="0" presId="urn:microsoft.com/office/officeart/2005/8/layout/vList4"/>
  </dgm:cxnLst>
  <dgm:bg/>
  <dgm:whole/>
</dgm:dataModel>
</file>

<file path=ppt/diagrams/data10.xml><?xml version="1.0" encoding="utf-8"?>
<dgm:dataModel xmlns:dgm="http://schemas.openxmlformats.org/drawingml/2006/diagram" xmlns:a="http://schemas.openxmlformats.org/drawingml/2006/main">
  <dgm:ptLst>
    <dgm:pt modelId="{B1A9EA96-A90C-4FCE-9CF1-4ACF3DA3E0E1}" type="doc">
      <dgm:prSet loTypeId="urn:microsoft.com/office/officeart/2005/8/layout/vList2" loCatId="list" qsTypeId="urn:microsoft.com/office/officeart/2005/8/quickstyle/simple1#17" qsCatId="simple" csTypeId="urn:microsoft.com/office/officeart/2005/8/colors/accent0_3" csCatId="mainScheme" phldr="1"/>
      <dgm:spPr/>
      <dgm:t>
        <a:bodyPr/>
        <a:lstStyle/>
        <a:p>
          <a:endParaRPr lang="en-US"/>
        </a:p>
      </dgm:t>
    </dgm:pt>
    <dgm:pt modelId="{8A78CD4B-27DD-4D1F-BE21-05E6EDAFBDC8}">
      <dgm:prSet custT="1">
        <dgm:style>
          <a:lnRef idx="3">
            <a:schemeClr val="lt1"/>
          </a:lnRef>
          <a:fillRef idx="1">
            <a:schemeClr val="accent2"/>
          </a:fillRef>
          <a:effectRef idx="1">
            <a:schemeClr val="accent2"/>
          </a:effectRef>
          <a:fontRef idx="minor">
            <a:schemeClr val="lt1"/>
          </a:fontRef>
        </dgm:style>
      </dgm:prSet>
      <dgm:spPr>
        <a:solidFill>
          <a:srgbClr val="F55959"/>
        </a:solidFill>
      </dgm:spPr>
      <dgm:t>
        <a:bodyPr/>
        <a:lstStyle/>
        <a:p>
          <a:pPr algn="ctr" rtl="0"/>
          <a:r>
            <a:rPr lang="en-US" sz="4000" b="1" dirty="0" smtClean="0">
              <a:solidFill>
                <a:schemeClr val="tx1"/>
              </a:solidFill>
            </a:rPr>
            <a:t>Engaging Stakeholders</a:t>
          </a:r>
          <a:endParaRPr lang="en-US" sz="4000" b="1" dirty="0">
            <a:solidFill>
              <a:schemeClr val="tx1"/>
            </a:solidFill>
            <a:latin typeface="Arial" pitchFamily="34" charset="0"/>
            <a:cs typeface="Arial" pitchFamily="34" charset="0"/>
          </a:endParaRPr>
        </a:p>
      </dgm:t>
    </dgm:pt>
    <dgm:pt modelId="{ED4730EF-5449-4BB2-8333-0B27E307267F}" type="parTrans" cxnId="{C9C7E254-E5F5-46C6-8350-E391D3CCF9CB}">
      <dgm:prSet/>
      <dgm:spPr/>
      <dgm:t>
        <a:bodyPr/>
        <a:lstStyle/>
        <a:p>
          <a:endParaRPr lang="en-US"/>
        </a:p>
      </dgm:t>
    </dgm:pt>
    <dgm:pt modelId="{9884F0B4-D142-4C16-B34A-478A9E7DC561}" type="sibTrans" cxnId="{C9C7E254-E5F5-46C6-8350-E391D3CCF9CB}">
      <dgm:prSet/>
      <dgm:spPr/>
      <dgm:t>
        <a:bodyPr/>
        <a:lstStyle/>
        <a:p>
          <a:endParaRPr lang="en-US"/>
        </a:p>
      </dgm:t>
    </dgm:pt>
    <dgm:pt modelId="{14B669BE-3E61-4114-8069-978CF0AB9EF7}" type="pres">
      <dgm:prSet presAssocID="{B1A9EA96-A90C-4FCE-9CF1-4ACF3DA3E0E1}" presName="linear" presStyleCnt="0">
        <dgm:presLayoutVars>
          <dgm:animLvl val="lvl"/>
          <dgm:resizeHandles val="exact"/>
        </dgm:presLayoutVars>
      </dgm:prSet>
      <dgm:spPr/>
      <dgm:t>
        <a:bodyPr/>
        <a:lstStyle/>
        <a:p>
          <a:endParaRPr lang="en-US"/>
        </a:p>
      </dgm:t>
    </dgm:pt>
    <dgm:pt modelId="{29D5DB4E-EB38-4501-83B1-60ED0878D7BA}" type="pres">
      <dgm:prSet presAssocID="{8A78CD4B-27DD-4D1F-BE21-05E6EDAFBDC8}" presName="parentText" presStyleLbl="node1" presStyleIdx="0" presStyleCnt="1" custLinFactNeighborX="-6863" custLinFactNeighborY="-15754">
        <dgm:presLayoutVars>
          <dgm:chMax val="0"/>
          <dgm:bulletEnabled val="1"/>
        </dgm:presLayoutVars>
      </dgm:prSet>
      <dgm:spPr/>
      <dgm:t>
        <a:bodyPr/>
        <a:lstStyle/>
        <a:p>
          <a:endParaRPr lang="en-US"/>
        </a:p>
      </dgm:t>
    </dgm:pt>
  </dgm:ptLst>
  <dgm:cxnLst>
    <dgm:cxn modelId="{C4F9C50D-537B-4E6E-8BC9-2BD50E961819}" type="presOf" srcId="{B1A9EA96-A90C-4FCE-9CF1-4ACF3DA3E0E1}" destId="{14B669BE-3E61-4114-8069-978CF0AB9EF7}" srcOrd="0" destOrd="0" presId="urn:microsoft.com/office/officeart/2005/8/layout/vList2"/>
    <dgm:cxn modelId="{C9C7E254-E5F5-46C6-8350-E391D3CCF9CB}" srcId="{B1A9EA96-A90C-4FCE-9CF1-4ACF3DA3E0E1}" destId="{8A78CD4B-27DD-4D1F-BE21-05E6EDAFBDC8}" srcOrd="0" destOrd="0" parTransId="{ED4730EF-5449-4BB2-8333-0B27E307267F}" sibTransId="{9884F0B4-D142-4C16-B34A-478A9E7DC561}"/>
    <dgm:cxn modelId="{58A73182-3A13-4504-9A88-0DB8B1387E2F}" type="presOf" srcId="{8A78CD4B-27DD-4D1F-BE21-05E6EDAFBDC8}" destId="{29D5DB4E-EB38-4501-83B1-60ED0878D7BA}" srcOrd="0" destOrd="0" presId="urn:microsoft.com/office/officeart/2005/8/layout/vList2"/>
    <dgm:cxn modelId="{D17EADF2-6D10-4134-91E9-D88AD050912D}" type="presParOf" srcId="{14B669BE-3E61-4114-8069-978CF0AB9EF7}" destId="{29D5DB4E-EB38-4501-83B1-60ED0878D7BA}" srcOrd="0"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B1A9EA96-A90C-4FCE-9CF1-4ACF3DA3E0E1}" type="doc">
      <dgm:prSet loTypeId="urn:microsoft.com/office/officeart/2005/8/layout/vList2" loCatId="list" qsTypeId="urn:microsoft.com/office/officeart/2005/8/quickstyle/simple1#17" qsCatId="simple" csTypeId="urn:microsoft.com/office/officeart/2005/8/colors/accent0_3" csCatId="mainScheme" phldr="1"/>
      <dgm:spPr/>
      <dgm:t>
        <a:bodyPr/>
        <a:lstStyle/>
        <a:p>
          <a:endParaRPr lang="en-US"/>
        </a:p>
      </dgm:t>
    </dgm:pt>
    <dgm:pt modelId="{8A78CD4B-27DD-4D1F-BE21-05E6EDAFBDC8}">
      <dgm:prSet custT="1">
        <dgm:style>
          <a:lnRef idx="3">
            <a:schemeClr val="lt1"/>
          </a:lnRef>
          <a:fillRef idx="1">
            <a:schemeClr val="accent2"/>
          </a:fillRef>
          <a:effectRef idx="1">
            <a:schemeClr val="accent2"/>
          </a:effectRef>
          <a:fontRef idx="minor">
            <a:schemeClr val="lt1"/>
          </a:fontRef>
        </dgm:style>
      </dgm:prSet>
      <dgm:spPr>
        <a:solidFill>
          <a:srgbClr val="F55959"/>
        </a:solidFill>
      </dgm:spPr>
      <dgm:t>
        <a:bodyPr/>
        <a:lstStyle/>
        <a:p>
          <a:pPr algn="ctr" rtl="0"/>
          <a:r>
            <a:rPr lang="en-US" sz="4000" b="1" dirty="0" smtClean="0">
              <a:solidFill>
                <a:schemeClr val="tx1"/>
              </a:solidFill>
            </a:rPr>
            <a:t>Challenges &amp; way forward</a:t>
          </a:r>
          <a:endParaRPr lang="en-US" sz="4000" b="1" dirty="0">
            <a:solidFill>
              <a:schemeClr val="tx1"/>
            </a:solidFill>
            <a:latin typeface="Arial" pitchFamily="34" charset="0"/>
            <a:cs typeface="Arial" pitchFamily="34" charset="0"/>
          </a:endParaRPr>
        </a:p>
      </dgm:t>
    </dgm:pt>
    <dgm:pt modelId="{ED4730EF-5449-4BB2-8333-0B27E307267F}" type="parTrans" cxnId="{C9C7E254-E5F5-46C6-8350-E391D3CCF9CB}">
      <dgm:prSet/>
      <dgm:spPr/>
      <dgm:t>
        <a:bodyPr/>
        <a:lstStyle/>
        <a:p>
          <a:endParaRPr lang="en-US"/>
        </a:p>
      </dgm:t>
    </dgm:pt>
    <dgm:pt modelId="{9884F0B4-D142-4C16-B34A-478A9E7DC561}" type="sibTrans" cxnId="{C9C7E254-E5F5-46C6-8350-E391D3CCF9CB}">
      <dgm:prSet/>
      <dgm:spPr/>
      <dgm:t>
        <a:bodyPr/>
        <a:lstStyle/>
        <a:p>
          <a:endParaRPr lang="en-US"/>
        </a:p>
      </dgm:t>
    </dgm:pt>
    <dgm:pt modelId="{14B669BE-3E61-4114-8069-978CF0AB9EF7}" type="pres">
      <dgm:prSet presAssocID="{B1A9EA96-A90C-4FCE-9CF1-4ACF3DA3E0E1}" presName="linear" presStyleCnt="0">
        <dgm:presLayoutVars>
          <dgm:animLvl val="lvl"/>
          <dgm:resizeHandles val="exact"/>
        </dgm:presLayoutVars>
      </dgm:prSet>
      <dgm:spPr/>
      <dgm:t>
        <a:bodyPr/>
        <a:lstStyle/>
        <a:p>
          <a:endParaRPr lang="en-US"/>
        </a:p>
      </dgm:t>
    </dgm:pt>
    <dgm:pt modelId="{29D5DB4E-EB38-4501-83B1-60ED0878D7BA}" type="pres">
      <dgm:prSet presAssocID="{8A78CD4B-27DD-4D1F-BE21-05E6EDAFBDC8}" presName="parentText" presStyleLbl="node1" presStyleIdx="0" presStyleCnt="1" custLinFactNeighborX="-6863" custLinFactNeighborY="-15754">
        <dgm:presLayoutVars>
          <dgm:chMax val="0"/>
          <dgm:bulletEnabled val="1"/>
        </dgm:presLayoutVars>
      </dgm:prSet>
      <dgm:spPr/>
      <dgm:t>
        <a:bodyPr/>
        <a:lstStyle/>
        <a:p>
          <a:endParaRPr lang="en-US"/>
        </a:p>
      </dgm:t>
    </dgm:pt>
  </dgm:ptLst>
  <dgm:cxnLst>
    <dgm:cxn modelId="{D004BFB7-4787-43D8-9566-FD4C748A2D91}" type="presOf" srcId="{8A78CD4B-27DD-4D1F-BE21-05E6EDAFBDC8}" destId="{29D5DB4E-EB38-4501-83B1-60ED0878D7BA}" srcOrd="0" destOrd="0" presId="urn:microsoft.com/office/officeart/2005/8/layout/vList2"/>
    <dgm:cxn modelId="{C9C7E254-E5F5-46C6-8350-E391D3CCF9CB}" srcId="{B1A9EA96-A90C-4FCE-9CF1-4ACF3DA3E0E1}" destId="{8A78CD4B-27DD-4D1F-BE21-05E6EDAFBDC8}" srcOrd="0" destOrd="0" parTransId="{ED4730EF-5449-4BB2-8333-0B27E307267F}" sibTransId="{9884F0B4-D142-4C16-B34A-478A9E7DC561}"/>
    <dgm:cxn modelId="{E2DA464E-3C6B-49F3-97D5-3F06778D1DEA}" type="presOf" srcId="{B1A9EA96-A90C-4FCE-9CF1-4ACF3DA3E0E1}" destId="{14B669BE-3E61-4114-8069-978CF0AB9EF7}" srcOrd="0" destOrd="0" presId="urn:microsoft.com/office/officeart/2005/8/layout/vList2"/>
    <dgm:cxn modelId="{987E4867-1337-41EC-95E0-5D67E00EB3DD}" type="presParOf" srcId="{14B669BE-3E61-4114-8069-978CF0AB9EF7}" destId="{29D5DB4E-EB38-4501-83B1-60ED0878D7BA}" srcOrd="0"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9B4B1155-BF72-4F1F-84CF-8B0C629D5E5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0DBFDB70-E53F-4D0F-8F2B-9C71A2447B63}">
      <dgm:prSet phldrT="[Text]"/>
      <dgm:spPr>
        <a:solidFill>
          <a:schemeClr val="tx2">
            <a:lumMod val="40000"/>
            <a:lumOff val="60000"/>
          </a:schemeClr>
        </a:solidFill>
      </dgm:spPr>
      <dgm:t>
        <a:bodyPr/>
        <a:lstStyle/>
        <a:p>
          <a:pPr rtl="0"/>
          <a:r>
            <a:rPr kumimoji="0" lang="en-US" b="0" i="0" u="none" strike="noStrike" cap="none" normalizeH="0" baseline="0" dirty="0" smtClean="0">
              <a:ln>
                <a:noFill/>
              </a:ln>
              <a:solidFill>
                <a:schemeClr val="tx1"/>
              </a:solidFill>
              <a:effectLst/>
              <a:latin typeface="Calibri" pitchFamily="34" charset="0"/>
              <a:ea typeface="ＭＳ Ｐゴシック" pitchFamily="34" charset="-128"/>
            </a:rPr>
            <a:t>To Reduce Time taken for the Development of Standards</a:t>
          </a:r>
          <a:endParaRPr lang="en-US" b="0" dirty="0"/>
        </a:p>
      </dgm:t>
    </dgm:pt>
    <dgm:pt modelId="{50ED616B-F056-4700-9290-4614B934516E}" type="parTrans" cxnId="{1E2BE2F3-5438-4B7B-9196-B28B79602EA4}">
      <dgm:prSet/>
      <dgm:spPr/>
      <dgm:t>
        <a:bodyPr/>
        <a:lstStyle/>
        <a:p>
          <a:endParaRPr lang="en-US"/>
        </a:p>
      </dgm:t>
    </dgm:pt>
    <dgm:pt modelId="{5C59BCA8-2076-44AA-B8C4-66CDAF75F795}" type="sibTrans" cxnId="{1E2BE2F3-5438-4B7B-9196-B28B79602EA4}">
      <dgm:prSet/>
      <dgm:spPr/>
      <dgm:t>
        <a:bodyPr/>
        <a:lstStyle/>
        <a:p>
          <a:endParaRPr lang="en-US"/>
        </a:p>
      </dgm:t>
    </dgm:pt>
    <dgm:pt modelId="{2A3DCBD7-05F2-451C-8BFC-4B2A1EC52502}">
      <dgm:prSet phldrT="[Text]"/>
      <dgm:spPr>
        <a:solidFill>
          <a:schemeClr val="accent3">
            <a:lumMod val="60000"/>
            <a:lumOff val="40000"/>
          </a:schemeClr>
        </a:solidFill>
      </dgm:spPr>
      <dgm:t>
        <a:bodyPr/>
        <a:lstStyle/>
        <a:p>
          <a:pPr rtl="0"/>
          <a:endParaRPr kumimoji="0" lang="en-US" b="1" i="0" u="none" strike="noStrike" cap="none" normalizeH="0" baseline="0" dirty="0" smtClean="0">
            <a:ln>
              <a:noFill/>
            </a:ln>
            <a:solidFill>
              <a:schemeClr val="tx1"/>
            </a:solidFill>
            <a:effectLst/>
            <a:latin typeface="Calibri" pitchFamily="34" charset="0"/>
            <a:ea typeface="ＭＳ Ｐゴシック" pitchFamily="34" charset="-128"/>
          </a:endParaRPr>
        </a:p>
        <a:p>
          <a:pPr rtl="0"/>
          <a:r>
            <a:rPr kumimoji="0" lang="en-US" b="1" i="0" u="none" strike="noStrike" cap="none" normalizeH="0" baseline="0" dirty="0" smtClean="0">
              <a:ln>
                <a:noFill/>
              </a:ln>
              <a:solidFill>
                <a:schemeClr val="tx1"/>
              </a:solidFill>
              <a:effectLst/>
              <a:latin typeface="Calibri" pitchFamily="34" charset="0"/>
              <a:ea typeface="ＭＳ Ｐゴシック" pitchFamily="34" charset="-128"/>
            </a:rPr>
            <a:t>To review and impose specific timelines for each stage of Standards Development</a:t>
          </a:r>
          <a:endParaRPr lang="en-US" b="1" dirty="0"/>
        </a:p>
      </dgm:t>
    </dgm:pt>
    <dgm:pt modelId="{957562C4-0023-4B9E-A3F3-8F9439C5AF00}" type="parTrans" cxnId="{EBBC1C91-DFEA-491E-BE9D-845EAE693F42}">
      <dgm:prSet/>
      <dgm:spPr/>
      <dgm:t>
        <a:bodyPr/>
        <a:lstStyle/>
        <a:p>
          <a:endParaRPr lang="en-US"/>
        </a:p>
      </dgm:t>
    </dgm:pt>
    <dgm:pt modelId="{6709E457-5C02-44C8-8DBD-C026D63067B0}" type="sibTrans" cxnId="{EBBC1C91-DFEA-491E-BE9D-845EAE693F42}">
      <dgm:prSet/>
      <dgm:spPr/>
      <dgm:t>
        <a:bodyPr/>
        <a:lstStyle/>
        <a:p>
          <a:endParaRPr lang="en-US"/>
        </a:p>
      </dgm:t>
    </dgm:pt>
    <dgm:pt modelId="{7CB71539-D778-44F5-9EBB-284D7A0C3037}">
      <dgm:prSet phldrT="[Text]"/>
      <dgm:spPr>
        <a:solidFill>
          <a:schemeClr val="bg2">
            <a:lumMod val="75000"/>
          </a:schemeClr>
        </a:solidFill>
      </dgm:spPr>
      <dgm:t>
        <a:bodyPr/>
        <a:lstStyle/>
        <a:p>
          <a:pPr rtl="0"/>
          <a:r>
            <a:rPr kumimoji="0" lang="en-US" b="0" i="0" u="none" strike="noStrike" cap="none" normalizeH="0" baseline="0" dirty="0" smtClean="0">
              <a:ln>
                <a:noFill/>
              </a:ln>
              <a:solidFill>
                <a:schemeClr val="tx1"/>
              </a:solidFill>
              <a:effectLst/>
              <a:latin typeface="Calibri" pitchFamily="34" charset="0"/>
              <a:ea typeface="ＭＳ Ｐゴシック" pitchFamily="34" charset="-128"/>
            </a:rPr>
            <a:t>To allow appointment of multiple Standards Development Agencies (SDAs) by expediting the tabling of amended Standard Malaysia Act 1996 (Act 549).</a:t>
          </a:r>
          <a:endParaRPr lang="en-US" dirty="0"/>
        </a:p>
      </dgm:t>
    </dgm:pt>
    <dgm:pt modelId="{B03A938F-3DEF-4492-AD84-02BA237B9737}" type="parTrans" cxnId="{937A7E21-E081-4A09-AF35-08860BA001C5}">
      <dgm:prSet/>
      <dgm:spPr/>
      <dgm:t>
        <a:bodyPr/>
        <a:lstStyle/>
        <a:p>
          <a:endParaRPr lang="en-US"/>
        </a:p>
      </dgm:t>
    </dgm:pt>
    <dgm:pt modelId="{44D55293-5BDB-4CB9-BBBA-2BF63915DCDC}" type="sibTrans" cxnId="{937A7E21-E081-4A09-AF35-08860BA001C5}">
      <dgm:prSet/>
      <dgm:spPr/>
      <dgm:t>
        <a:bodyPr/>
        <a:lstStyle/>
        <a:p>
          <a:endParaRPr lang="en-US"/>
        </a:p>
      </dgm:t>
    </dgm:pt>
    <dgm:pt modelId="{1D7ECFF9-AFE1-44C3-ADB8-572FFFD81996}" type="pres">
      <dgm:prSet presAssocID="{9B4B1155-BF72-4F1F-84CF-8B0C629D5E51}" presName="composite" presStyleCnt="0">
        <dgm:presLayoutVars>
          <dgm:chMax val="1"/>
          <dgm:dir/>
          <dgm:resizeHandles val="exact"/>
        </dgm:presLayoutVars>
      </dgm:prSet>
      <dgm:spPr/>
      <dgm:t>
        <a:bodyPr/>
        <a:lstStyle/>
        <a:p>
          <a:endParaRPr lang="ms-MY"/>
        </a:p>
      </dgm:t>
    </dgm:pt>
    <dgm:pt modelId="{8ACB598B-31F1-4148-8D53-F756CC113E96}" type="pres">
      <dgm:prSet presAssocID="{0DBFDB70-E53F-4D0F-8F2B-9C71A2447B63}" presName="roof" presStyleLbl="dkBgShp" presStyleIdx="0" presStyleCnt="2"/>
      <dgm:spPr/>
      <dgm:t>
        <a:bodyPr/>
        <a:lstStyle/>
        <a:p>
          <a:endParaRPr lang="en-US"/>
        </a:p>
      </dgm:t>
    </dgm:pt>
    <dgm:pt modelId="{E0A1B2D9-C653-429A-A4C5-48BE886CFA85}" type="pres">
      <dgm:prSet presAssocID="{0DBFDB70-E53F-4D0F-8F2B-9C71A2447B63}" presName="pillars" presStyleCnt="0"/>
      <dgm:spPr/>
    </dgm:pt>
    <dgm:pt modelId="{0FD014B1-766B-4736-AEF4-C2F6736CDF73}" type="pres">
      <dgm:prSet presAssocID="{0DBFDB70-E53F-4D0F-8F2B-9C71A2447B63}" presName="pillar1" presStyleLbl="node1" presStyleIdx="0" presStyleCnt="2" custLinFactNeighborX="-4000" custLinFactNeighborY="-671">
        <dgm:presLayoutVars>
          <dgm:bulletEnabled val="1"/>
        </dgm:presLayoutVars>
      </dgm:prSet>
      <dgm:spPr/>
      <dgm:t>
        <a:bodyPr/>
        <a:lstStyle/>
        <a:p>
          <a:endParaRPr lang="en-US"/>
        </a:p>
      </dgm:t>
    </dgm:pt>
    <dgm:pt modelId="{B2048D29-7C8A-4696-A19F-F6C6731247DE}" type="pres">
      <dgm:prSet presAssocID="{7CB71539-D778-44F5-9EBB-284D7A0C3037}" presName="pillarX" presStyleLbl="node1" presStyleIdx="1" presStyleCnt="2">
        <dgm:presLayoutVars>
          <dgm:bulletEnabled val="1"/>
        </dgm:presLayoutVars>
      </dgm:prSet>
      <dgm:spPr/>
      <dgm:t>
        <a:bodyPr/>
        <a:lstStyle/>
        <a:p>
          <a:endParaRPr lang="en-US"/>
        </a:p>
      </dgm:t>
    </dgm:pt>
    <dgm:pt modelId="{6DAE2A73-D77A-4F2C-924B-A17474C5FA73}" type="pres">
      <dgm:prSet presAssocID="{0DBFDB70-E53F-4D0F-8F2B-9C71A2447B63}" presName="base" presStyleLbl="dkBgShp" presStyleIdx="1" presStyleCnt="2"/>
      <dgm:spPr/>
    </dgm:pt>
  </dgm:ptLst>
  <dgm:cxnLst>
    <dgm:cxn modelId="{1E2BE2F3-5438-4B7B-9196-B28B79602EA4}" srcId="{9B4B1155-BF72-4F1F-84CF-8B0C629D5E51}" destId="{0DBFDB70-E53F-4D0F-8F2B-9C71A2447B63}" srcOrd="0" destOrd="0" parTransId="{50ED616B-F056-4700-9290-4614B934516E}" sibTransId="{5C59BCA8-2076-44AA-B8C4-66CDAF75F795}"/>
    <dgm:cxn modelId="{937A7E21-E081-4A09-AF35-08860BA001C5}" srcId="{0DBFDB70-E53F-4D0F-8F2B-9C71A2447B63}" destId="{7CB71539-D778-44F5-9EBB-284D7A0C3037}" srcOrd="1" destOrd="0" parTransId="{B03A938F-3DEF-4492-AD84-02BA237B9737}" sibTransId="{44D55293-5BDB-4CB9-BBBA-2BF63915DCDC}"/>
    <dgm:cxn modelId="{0130ECAC-5004-4178-A541-F6C33BE599BF}" type="presOf" srcId="{2A3DCBD7-05F2-451C-8BFC-4B2A1EC52502}" destId="{0FD014B1-766B-4736-AEF4-C2F6736CDF73}" srcOrd="0" destOrd="0" presId="urn:microsoft.com/office/officeart/2005/8/layout/hList3"/>
    <dgm:cxn modelId="{06FB6585-4DDE-4691-8591-E582CB7E41DE}" type="presOf" srcId="{9B4B1155-BF72-4F1F-84CF-8B0C629D5E51}" destId="{1D7ECFF9-AFE1-44C3-ADB8-572FFFD81996}" srcOrd="0" destOrd="0" presId="urn:microsoft.com/office/officeart/2005/8/layout/hList3"/>
    <dgm:cxn modelId="{EBBC1C91-DFEA-491E-BE9D-845EAE693F42}" srcId="{0DBFDB70-E53F-4D0F-8F2B-9C71A2447B63}" destId="{2A3DCBD7-05F2-451C-8BFC-4B2A1EC52502}" srcOrd="0" destOrd="0" parTransId="{957562C4-0023-4B9E-A3F3-8F9439C5AF00}" sibTransId="{6709E457-5C02-44C8-8DBD-C026D63067B0}"/>
    <dgm:cxn modelId="{FEC9DDB7-A0F6-49F9-A440-BF44E47022AA}" type="presOf" srcId="{0DBFDB70-E53F-4D0F-8F2B-9C71A2447B63}" destId="{8ACB598B-31F1-4148-8D53-F756CC113E96}" srcOrd="0" destOrd="0" presId="urn:microsoft.com/office/officeart/2005/8/layout/hList3"/>
    <dgm:cxn modelId="{8DC33D1B-476D-437B-8219-47D2FFC61D57}" type="presOf" srcId="{7CB71539-D778-44F5-9EBB-284D7A0C3037}" destId="{B2048D29-7C8A-4696-A19F-F6C6731247DE}" srcOrd="0" destOrd="0" presId="urn:microsoft.com/office/officeart/2005/8/layout/hList3"/>
    <dgm:cxn modelId="{1F539FC5-68E0-4D48-AB43-6847B51224D6}" type="presParOf" srcId="{1D7ECFF9-AFE1-44C3-ADB8-572FFFD81996}" destId="{8ACB598B-31F1-4148-8D53-F756CC113E96}" srcOrd="0" destOrd="0" presId="urn:microsoft.com/office/officeart/2005/8/layout/hList3"/>
    <dgm:cxn modelId="{907FB476-EDD5-4AC9-9978-FAD63A8F6274}" type="presParOf" srcId="{1D7ECFF9-AFE1-44C3-ADB8-572FFFD81996}" destId="{E0A1B2D9-C653-429A-A4C5-48BE886CFA85}" srcOrd="1" destOrd="0" presId="urn:microsoft.com/office/officeart/2005/8/layout/hList3"/>
    <dgm:cxn modelId="{BCD326A9-5098-4256-8032-6E353FB98671}" type="presParOf" srcId="{E0A1B2D9-C653-429A-A4C5-48BE886CFA85}" destId="{0FD014B1-766B-4736-AEF4-C2F6736CDF73}" srcOrd="0" destOrd="0" presId="urn:microsoft.com/office/officeart/2005/8/layout/hList3"/>
    <dgm:cxn modelId="{93979BAD-33A3-479D-95F8-DFF93AC49360}" type="presParOf" srcId="{E0A1B2D9-C653-429A-A4C5-48BE886CFA85}" destId="{B2048D29-7C8A-4696-A19F-F6C6731247DE}" srcOrd="1" destOrd="0" presId="urn:microsoft.com/office/officeart/2005/8/layout/hList3"/>
    <dgm:cxn modelId="{A2C50767-63E1-4260-91A8-C684B94D1E87}" type="presParOf" srcId="{1D7ECFF9-AFE1-44C3-ADB8-572FFFD81996}" destId="{6DAE2A73-D77A-4F2C-924B-A17474C5FA73}" srcOrd="2" destOrd="0" presId="urn:microsoft.com/office/officeart/2005/8/layout/hList3"/>
  </dgm:cxnLst>
  <dgm:bg/>
  <dgm:whole/>
</dgm:dataModel>
</file>

<file path=ppt/diagrams/data2.xml><?xml version="1.0" encoding="utf-8"?>
<dgm:dataModel xmlns:dgm="http://schemas.openxmlformats.org/drawingml/2006/diagram" xmlns:a="http://schemas.openxmlformats.org/drawingml/2006/main">
  <dgm:ptLst>
    <dgm:pt modelId="{846D1346-4881-4D94-B985-3CC8E7EC6E6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65935C26-0882-4647-8403-A43781E8E75B}">
      <dgm:prSet custT="1">
        <dgm:style>
          <a:lnRef idx="1">
            <a:schemeClr val="accent2"/>
          </a:lnRef>
          <a:fillRef idx="2">
            <a:schemeClr val="accent2"/>
          </a:fillRef>
          <a:effectRef idx="1">
            <a:schemeClr val="accent2"/>
          </a:effectRef>
          <a:fontRef idx="minor">
            <a:schemeClr val="dk1"/>
          </a:fontRef>
        </dgm:style>
      </dgm:prSet>
      <dgm:spPr>
        <a:ln/>
      </dgm:spPr>
      <dgm:t>
        <a:bodyPr/>
        <a:lstStyle/>
        <a:p>
          <a:pPr algn="ctr" rtl="0"/>
          <a:r>
            <a:rPr lang="en-US" sz="3200" b="1" dirty="0" smtClean="0">
              <a:solidFill>
                <a:schemeClr val="tx1"/>
              </a:solidFill>
            </a:rPr>
            <a:t>Accredit </a:t>
          </a:r>
          <a:r>
            <a:rPr lang="en-US" sz="3200" b="1" dirty="0" err="1" smtClean="0">
              <a:solidFill>
                <a:schemeClr val="tx1"/>
              </a:solidFill>
            </a:rPr>
            <a:t>organisations</a:t>
          </a:r>
          <a:r>
            <a:rPr lang="en-US" sz="3200" b="1" dirty="0" smtClean="0">
              <a:solidFill>
                <a:schemeClr val="tx1"/>
              </a:solidFill>
            </a:rPr>
            <a:t> engaged in testing, calibration, inspection and certification </a:t>
          </a:r>
          <a:endParaRPr lang="en-US" sz="3200" b="1" dirty="0">
            <a:solidFill>
              <a:schemeClr val="tx1"/>
            </a:solidFill>
          </a:endParaRPr>
        </a:p>
      </dgm:t>
    </dgm:pt>
    <dgm:pt modelId="{E4B43E2E-3B0D-46E2-828C-33606A703BF7}" type="parTrans" cxnId="{B130BE3E-5CB1-463C-A98A-B046693E7925}">
      <dgm:prSet/>
      <dgm:spPr/>
      <dgm:t>
        <a:bodyPr/>
        <a:lstStyle/>
        <a:p>
          <a:endParaRPr lang="en-US"/>
        </a:p>
      </dgm:t>
    </dgm:pt>
    <dgm:pt modelId="{5666D08C-223B-4AC3-820F-32CC5F5B2EE5}" type="sibTrans" cxnId="{B130BE3E-5CB1-463C-A98A-B046693E7925}">
      <dgm:prSet/>
      <dgm:spPr/>
      <dgm:t>
        <a:bodyPr/>
        <a:lstStyle/>
        <a:p>
          <a:endParaRPr lang="en-US"/>
        </a:p>
      </dgm:t>
    </dgm:pt>
    <dgm:pt modelId="{68CD278E-489D-471A-95B3-466386E56731}" type="pres">
      <dgm:prSet presAssocID="{846D1346-4881-4D94-B985-3CC8E7EC6E62}" presName="linear" presStyleCnt="0">
        <dgm:presLayoutVars>
          <dgm:animLvl val="lvl"/>
          <dgm:resizeHandles val="exact"/>
        </dgm:presLayoutVars>
      </dgm:prSet>
      <dgm:spPr/>
      <dgm:t>
        <a:bodyPr/>
        <a:lstStyle/>
        <a:p>
          <a:endParaRPr lang="en-US"/>
        </a:p>
      </dgm:t>
    </dgm:pt>
    <dgm:pt modelId="{74EAF25D-302B-4D60-9EA6-17FE7D1DCB60}" type="pres">
      <dgm:prSet presAssocID="{65935C26-0882-4647-8403-A43781E8E75B}" presName="parentText" presStyleLbl="node1" presStyleIdx="0" presStyleCnt="1" custLinFactNeighborX="1235" custLinFactNeighborY="-1165">
        <dgm:presLayoutVars>
          <dgm:chMax val="0"/>
          <dgm:bulletEnabled val="1"/>
        </dgm:presLayoutVars>
      </dgm:prSet>
      <dgm:spPr/>
      <dgm:t>
        <a:bodyPr/>
        <a:lstStyle/>
        <a:p>
          <a:endParaRPr lang="en-US"/>
        </a:p>
      </dgm:t>
    </dgm:pt>
  </dgm:ptLst>
  <dgm:cxnLst>
    <dgm:cxn modelId="{B130BE3E-5CB1-463C-A98A-B046693E7925}" srcId="{846D1346-4881-4D94-B985-3CC8E7EC6E62}" destId="{65935C26-0882-4647-8403-A43781E8E75B}" srcOrd="0" destOrd="0" parTransId="{E4B43E2E-3B0D-46E2-828C-33606A703BF7}" sibTransId="{5666D08C-223B-4AC3-820F-32CC5F5B2EE5}"/>
    <dgm:cxn modelId="{9FAF6246-2E06-4023-9051-9708A56424FC}" type="presOf" srcId="{65935C26-0882-4647-8403-A43781E8E75B}" destId="{74EAF25D-302B-4D60-9EA6-17FE7D1DCB60}" srcOrd="0" destOrd="0" presId="urn:microsoft.com/office/officeart/2005/8/layout/vList2"/>
    <dgm:cxn modelId="{0A43E9D9-BC1F-4A32-B779-A495B20D2F3E}" type="presOf" srcId="{846D1346-4881-4D94-B985-3CC8E7EC6E62}" destId="{68CD278E-489D-471A-95B3-466386E56731}" srcOrd="0" destOrd="0" presId="urn:microsoft.com/office/officeart/2005/8/layout/vList2"/>
    <dgm:cxn modelId="{00CC5183-4CB2-4D17-9AE6-F8B640BAE334}" type="presParOf" srcId="{68CD278E-489D-471A-95B3-466386E56731}" destId="{74EAF25D-302B-4D60-9EA6-17FE7D1DCB60}" srcOrd="0"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1F09CF8C-FB67-4F1A-B278-7516A2D7023A}" type="doc">
      <dgm:prSet loTypeId="urn:microsoft.com/office/officeart/2005/8/layout/vList2" loCatId="list" qsTypeId="urn:microsoft.com/office/officeart/2005/8/quickstyle/3d2" qsCatId="3D" csTypeId="urn:microsoft.com/office/officeart/2005/8/colors/colorful2" csCatId="colorful" phldr="1"/>
      <dgm:spPr/>
      <dgm:t>
        <a:bodyPr/>
        <a:lstStyle/>
        <a:p>
          <a:endParaRPr lang="en-US"/>
        </a:p>
      </dgm:t>
    </dgm:pt>
    <dgm:pt modelId="{03FAEE81-B3FB-419B-8038-68F84714D07F}">
      <dgm:prSet custT="1">
        <dgm:style>
          <a:lnRef idx="1">
            <a:schemeClr val="accent2"/>
          </a:lnRef>
          <a:fillRef idx="2">
            <a:schemeClr val="accent2"/>
          </a:fillRef>
          <a:effectRef idx="1">
            <a:schemeClr val="accent2"/>
          </a:effectRef>
          <a:fontRef idx="minor">
            <a:schemeClr val="dk1"/>
          </a:fontRef>
        </dgm:style>
      </dgm:prSet>
      <dgm:spPr>
        <a:ln/>
      </dgm:spPr>
      <dgm:t>
        <a:bodyPr/>
        <a:lstStyle/>
        <a:p>
          <a:pPr algn="ctr" rtl="0"/>
          <a:r>
            <a:rPr lang="en-US" sz="3200" b="1" dirty="0" smtClean="0">
              <a:solidFill>
                <a:schemeClr val="tx1"/>
              </a:solidFill>
              <a:latin typeface="+mn-lt"/>
              <a:cs typeface="Arial" pitchFamily="34" charset="0"/>
            </a:rPr>
            <a:t>Develop and promote </a:t>
          </a:r>
        </a:p>
        <a:p>
          <a:pPr algn="ctr" rtl="0"/>
          <a:r>
            <a:rPr lang="en-US" sz="3200" b="1" dirty="0" smtClean="0">
              <a:solidFill>
                <a:schemeClr val="tx1"/>
              </a:solidFill>
              <a:latin typeface="+mn-lt"/>
              <a:cs typeface="Arial" pitchFamily="34" charset="0"/>
            </a:rPr>
            <a:t>Malaysian Standards (MS)</a:t>
          </a:r>
          <a:endParaRPr lang="en-US" sz="3200" b="1" dirty="0">
            <a:solidFill>
              <a:schemeClr val="tx1"/>
            </a:solidFill>
            <a:latin typeface="+mn-lt"/>
            <a:cs typeface="Arial" pitchFamily="34" charset="0"/>
          </a:endParaRPr>
        </a:p>
      </dgm:t>
    </dgm:pt>
    <dgm:pt modelId="{7B74CA71-0075-4EF7-9334-A9044967890E}" type="parTrans" cxnId="{0567DC17-27F8-4E66-804F-F8AAD7B3B3C2}">
      <dgm:prSet/>
      <dgm:spPr/>
      <dgm:t>
        <a:bodyPr/>
        <a:lstStyle/>
        <a:p>
          <a:endParaRPr lang="en-US"/>
        </a:p>
      </dgm:t>
    </dgm:pt>
    <dgm:pt modelId="{7CA1887E-842F-4728-AEF0-236E9F5C2C39}" type="sibTrans" cxnId="{0567DC17-27F8-4E66-804F-F8AAD7B3B3C2}">
      <dgm:prSet/>
      <dgm:spPr/>
      <dgm:t>
        <a:bodyPr/>
        <a:lstStyle/>
        <a:p>
          <a:endParaRPr lang="en-US"/>
        </a:p>
      </dgm:t>
    </dgm:pt>
    <dgm:pt modelId="{78FCABE4-20E0-4FD8-B88D-7B88E79D2F25}" type="pres">
      <dgm:prSet presAssocID="{1F09CF8C-FB67-4F1A-B278-7516A2D7023A}" presName="linear" presStyleCnt="0">
        <dgm:presLayoutVars>
          <dgm:animLvl val="lvl"/>
          <dgm:resizeHandles val="exact"/>
        </dgm:presLayoutVars>
      </dgm:prSet>
      <dgm:spPr/>
      <dgm:t>
        <a:bodyPr/>
        <a:lstStyle/>
        <a:p>
          <a:endParaRPr lang="en-US"/>
        </a:p>
      </dgm:t>
    </dgm:pt>
    <dgm:pt modelId="{B2E9B4BD-BB82-431B-9969-E0F11BB7B3FB}" type="pres">
      <dgm:prSet presAssocID="{03FAEE81-B3FB-419B-8038-68F84714D07F}" presName="parentText" presStyleLbl="node1" presStyleIdx="0" presStyleCnt="1" custScaleY="124510" custLinFactNeighborY="-8472">
        <dgm:presLayoutVars>
          <dgm:chMax val="0"/>
          <dgm:bulletEnabled val="1"/>
        </dgm:presLayoutVars>
      </dgm:prSet>
      <dgm:spPr/>
      <dgm:t>
        <a:bodyPr/>
        <a:lstStyle/>
        <a:p>
          <a:endParaRPr lang="en-US"/>
        </a:p>
      </dgm:t>
    </dgm:pt>
  </dgm:ptLst>
  <dgm:cxnLst>
    <dgm:cxn modelId="{0567DC17-27F8-4E66-804F-F8AAD7B3B3C2}" srcId="{1F09CF8C-FB67-4F1A-B278-7516A2D7023A}" destId="{03FAEE81-B3FB-419B-8038-68F84714D07F}" srcOrd="0" destOrd="0" parTransId="{7B74CA71-0075-4EF7-9334-A9044967890E}" sibTransId="{7CA1887E-842F-4728-AEF0-236E9F5C2C39}"/>
    <dgm:cxn modelId="{8C968879-0DFF-443F-BCF3-46519CB1D5E6}" type="presOf" srcId="{03FAEE81-B3FB-419B-8038-68F84714D07F}" destId="{B2E9B4BD-BB82-431B-9969-E0F11BB7B3FB}" srcOrd="0" destOrd="0" presId="urn:microsoft.com/office/officeart/2005/8/layout/vList2"/>
    <dgm:cxn modelId="{B0A05565-8C83-43A4-88A6-87C45F1225CA}" type="presOf" srcId="{1F09CF8C-FB67-4F1A-B278-7516A2D7023A}" destId="{78FCABE4-20E0-4FD8-B88D-7B88E79D2F25}" srcOrd="0" destOrd="0" presId="urn:microsoft.com/office/officeart/2005/8/layout/vList2"/>
    <dgm:cxn modelId="{9B26380B-DEB7-4190-AF11-5F6CCB111B12}" type="presParOf" srcId="{78FCABE4-20E0-4FD8-B88D-7B88E79D2F25}" destId="{B2E9B4BD-BB82-431B-9969-E0F11BB7B3FB}"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846D1346-4881-4D94-B985-3CC8E7EC6E6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65935C26-0882-4647-8403-A43781E8E75B}">
      <dgm:prSet custT="1">
        <dgm:style>
          <a:lnRef idx="1">
            <a:schemeClr val="accent2"/>
          </a:lnRef>
          <a:fillRef idx="2">
            <a:schemeClr val="accent2"/>
          </a:fillRef>
          <a:effectRef idx="1">
            <a:schemeClr val="accent2"/>
          </a:effectRef>
          <a:fontRef idx="minor">
            <a:schemeClr val="dk1"/>
          </a:fontRef>
        </dgm:style>
      </dgm:prSet>
      <dgm:spPr>
        <a:ln/>
      </dgm:spPr>
      <dgm:t>
        <a:bodyPr/>
        <a:lstStyle/>
        <a:p>
          <a:pPr algn="ctr" rtl="0"/>
          <a:r>
            <a:rPr lang="en-US" sz="2800" b="1" dirty="0" smtClean="0">
              <a:solidFill>
                <a:schemeClr val="tx1"/>
              </a:solidFill>
              <a:latin typeface="+mn-lt"/>
              <a:cs typeface="Arial" pitchFamily="34" charset="0"/>
            </a:rPr>
            <a:t>Provide support to Government on related trade policies, </a:t>
          </a:r>
        </a:p>
        <a:p>
          <a:pPr algn="ctr" rtl="0"/>
          <a:r>
            <a:rPr lang="en-US" sz="2800" b="1" dirty="0" smtClean="0">
              <a:solidFill>
                <a:schemeClr val="tx1"/>
              </a:solidFill>
              <a:latin typeface="+mn-lt"/>
              <a:cs typeface="Arial" pitchFamily="34" charset="0"/>
            </a:rPr>
            <a:t>Free Trade Agreement (FTA) negotiations</a:t>
          </a:r>
          <a:endParaRPr lang="en-US" sz="2800" dirty="0">
            <a:solidFill>
              <a:schemeClr val="tx1"/>
            </a:solidFill>
            <a:latin typeface="+mn-lt"/>
          </a:endParaRPr>
        </a:p>
      </dgm:t>
    </dgm:pt>
    <dgm:pt modelId="{E4B43E2E-3B0D-46E2-828C-33606A703BF7}" type="parTrans" cxnId="{B130BE3E-5CB1-463C-A98A-B046693E7925}">
      <dgm:prSet/>
      <dgm:spPr/>
      <dgm:t>
        <a:bodyPr/>
        <a:lstStyle/>
        <a:p>
          <a:endParaRPr lang="en-US"/>
        </a:p>
      </dgm:t>
    </dgm:pt>
    <dgm:pt modelId="{5666D08C-223B-4AC3-820F-32CC5F5B2EE5}" type="sibTrans" cxnId="{B130BE3E-5CB1-463C-A98A-B046693E7925}">
      <dgm:prSet/>
      <dgm:spPr/>
      <dgm:t>
        <a:bodyPr/>
        <a:lstStyle/>
        <a:p>
          <a:endParaRPr lang="en-US"/>
        </a:p>
      </dgm:t>
    </dgm:pt>
    <dgm:pt modelId="{68CD278E-489D-471A-95B3-466386E56731}" type="pres">
      <dgm:prSet presAssocID="{846D1346-4881-4D94-B985-3CC8E7EC6E62}" presName="linear" presStyleCnt="0">
        <dgm:presLayoutVars>
          <dgm:animLvl val="lvl"/>
          <dgm:resizeHandles val="exact"/>
        </dgm:presLayoutVars>
      </dgm:prSet>
      <dgm:spPr/>
      <dgm:t>
        <a:bodyPr/>
        <a:lstStyle/>
        <a:p>
          <a:endParaRPr lang="en-US"/>
        </a:p>
      </dgm:t>
    </dgm:pt>
    <dgm:pt modelId="{74EAF25D-302B-4D60-9EA6-17FE7D1DCB60}" type="pres">
      <dgm:prSet presAssocID="{65935C26-0882-4647-8403-A43781E8E75B}" presName="parentText" presStyleLbl="node1" presStyleIdx="0" presStyleCnt="1" custLinFactNeighborX="1235" custLinFactNeighborY="-1165">
        <dgm:presLayoutVars>
          <dgm:chMax val="0"/>
          <dgm:bulletEnabled val="1"/>
        </dgm:presLayoutVars>
      </dgm:prSet>
      <dgm:spPr/>
      <dgm:t>
        <a:bodyPr/>
        <a:lstStyle/>
        <a:p>
          <a:endParaRPr lang="en-US"/>
        </a:p>
      </dgm:t>
    </dgm:pt>
  </dgm:ptLst>
  <dgm:cxnLst>
    <dgm:cxn modelId="{33048BFD-46DC-4791-81D6-3EFAA5A55B84}" type="presOf" srcId="{846D1346-4881-4D94-B985-3CC8E7EC6E62}" destId="{68CD278E-489D-471A-95B3-466386E56731}" srcOrd="0" destOrd="0" presId="urn:microsoft.com/office/officeart/2005/8/layout/vList2"/>
    <dgm:cxn modelId="{7147F53E-9F5B-4DC1-8960-590B99B1AD38}" type="presOf" srcId="{65935C26-0882-4647-8403-A43781E8E75B}" destId="{74EAF25D-302B-4D60-9EA6-17FE7D1DCB60}" srcOrd="0" destOrd="0" presId="urn:microsoft.com/office/officeart/2005/8/layout/vList2"/>
    <dgm:cxn modelId="{B130BE3E-5CB1-463C-A98A-B046693E7925}" srcId="{846D1346-4881-4D94-B985-3CC8E7EC6E62}" destId="{65935C26-0882-4647-8403-A43781E8E75B}" srcOrd="0" destOrd="0" parTransId="{E4B43E2E-3B0D-46E2-828C-33606A703BF7}" sibTransId="{5666D08C-223B-4AC3-820F-32CC5F5B2EE5}"/>
    <dgm:cxn modelId="{6E010D57-0DAA-4177-AB6F-7FEA58096F0C}" type="presParOf" srcId="{68CD278E-489D-471A-95B3-466386E56731}" destId="{74EAF25D-302B-4D60-9EA6-17FE7D1DCB60}"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1F09CF8C-FB67-4F1A-B278-7516A2D7023A}" type="doc">
      <dgm:prSet loTypeId="urn:microsoft.com/office/officeart/2005/8/layout/vList2" loCatId="list" qsTypeId="urn:microsoft.com/office/officeart/2005/8/quickstyle/3d2" qsCatId="3D" csTypeId="urn:microsoft.com/office/officeart/2005/8/colors/colorful2" csCatId="colorful" phldr="1"/>
      <dgm:spPr/>
      <dgm:t>
        <a:bodyPr/>
        <a:lstStyle/>
        <a:p>
          <a:endParaRPr lang="en-US"/>
        </a:p>
      </dgm:t>
    </dgm:pt>
    <dgm:pt modelId="{03FAEE81-B3FB-419B-8038-68F84714D07F}">
      <dgm:prSet custT="1">
        <dgm:style>
          <a:lnRef idx="1">
            <a:schemeClr val="accent2"/>
          </a:lnRef>
          <a:fillRef idx="2">
            <a:schemeClr val="accent2"/>
          </a:fillRef>
          <a:effectRef idx="1">
            <a:schemeClr val="accent2"/>
          </a:effectRef>
          <a:fontRef idx="minor">
            <a:schemeClr val="dk1"/>
          </a:fontRef>
        </dgm:style>
      </dgm:prSet>
      <dgm:spPr>
        <a:ln/>
      </dgm:spPr>
      <dgm:t>
        <a:bodyPr/>
        <a:lstStyle/>
        <a:p>
          <a:pPr algn="ctr" rtl="0"/>
          <a:r>
            <a:rPr lang="en-US" sz="3200" b="1" dirty="0" smtClean="0">
              <a:solidFill>
                <a:schemeClr val="tx1"/>
              </a:solidFill>
              <a:latin typeface="+mn-lt"/>
              <a:cs typeface="Arial" pitchFamily="34" charset="0"/>
            </a:rPr>
            <a:t>National Mirror Committee </a:t>
          </a:r>
        </a:p>
        <a:p>
          <a:pPr algn="ctr" rtl="0"/>
          <a:r>
            <a:rPr lang="en-US" sz="3200" b="1" dirty="0" smtClean="0">
              <a:solidFill>
                <a:schemeClr val="tx1"/>
              </a:solidFill>
              <a:latin typeface="+mn-lt"/>
              <a:cs typeface="Arial" pitchFamily="34" charset="0"/>
            </a:rPr>
            <a:t>on WTO TBT </a:t>
          </a:r>
        </a:p>
        <a:p>
          <a:pPr algn="ctr" rtl="0"/>
          <a:r>
            <a:rPr lang="en-US" sz="3200" b="1" dirty="0" smtClean="0">
              <a:solidFill>
                <a:schemeClr val="tx1"/>
              </a:solidFill>
              <a:latin typeface="+mn-lt"/>
              <a:cs typeface="Arial" pitchFamily="34" charset="0"/>
            </a:rPr>
            <a:t> (Technical Barriers to Trade)</a:t>
          </a:r>
          <a:endParaRPr lang="en-US" sz="3200" dirty="0">
            <a:solidFill>
              <a:schemeClr val="tx1"/>
            </a:solidFill>
            <a:latin typeface="+mn-lt"/>
            <a:cs typeface="Arial" pitchFamily="34" charset="0"/>
          </a:endParaRPr>
        </a:p>
      </dgm:t>
    </dgm:pt>
    <dgm:pt modelId="{7B74CA71-0075-4EF7-9334-A9044967890E}" type="parTrans" cxnId="{0567DC17-27F8-4E66-804F-F8AAD7B3B3C2}">
      <dgm:prSet/>
      <dgm:spPr/>
      <dgm:t>
        <a:bodyPr/>
        <a:lstStyle/>
        <a:p>
          <a:endParaRPr lang="en-US"/>
        </a:p>
      </dgm:t>
    </dgm:pt>
    <dgm:pt modelId="{7CA1887E-842F-4728-AEF0-236E9F5C2C39}" type="sibTrans" cxnId="{0567DC17-27F8-4E66-804F-F8AAD7B3B3C2}">
      <dgm:prSet/>
      <dgm:spPr/>
      <dgm:t>
        <a:bodyPr/>
        <a:lstStyle/>
        <a:p>
          <a:endParaRPr lang="en-US"/>
        </a:p>
      </dgm:t>
    </dgm:pt>
    <dgm:pt modelId="{78FCABE4-20E0-4FD8-B88D-7B88E79D2F25}" type="pres">
      <dgm:prSet presAssocID="{1F09CF8C-FB67-4F1A-B278-7516A2D7023A}" presName="linear" presStyleCnt="0">
        <dgm:presLayoutVars>
          <dgm:animLvl val="lvl"/>
          <dgm:resizeHandles val="exact"/>
        </dgm:presLayoutVars>
      </dgm:prSet>
      <dgm:spPr/>
      <dgm:t>
        <a:bodyPr/>
        <a:lstStyle/>
        <a:p>
          <a:endParaRPr lang="en-US"/>
        </a:p>
      </dgm:t>
    </dgm:pt>
    <dgm:pt modelId="{B2E9B4BD-BB82-431B-9969-E0F11BB7B3FB}" type="pres">
      <dgm:prSet presAssocID="{03FAEE81-B3FB-419B-8038-68F84714D07F}" presName="parentText" presStyleLbl="node1" presStyleIdx="0" presStyleCnt="1" custScaleY="353123" custLinFactNeighborX="22892" custLinFactNeighborY="7928">
        <dgm:presLayoutVars>
          <dgm:chMax val="0"/>
          <dgm:bulletEnabled val="1"/>
        </dgm:presLayoutVars>
      </dgm:prSet>
      <dgm:spPr/>
      <dgm:t>
        <a:bodyPr/>
        <a:lstStyle/>
        <a:p>
          <a:endParaRPr lang="en-US"/>
        </a:p>
      </dgm:t>
    </dgm:pt>
  </dgm:ptLst>
  <dgm:cxnLst>
    <dgm:cxn modelId="{761BE440-0A40-432A-A767-6C3DE124AD7C}" type="presOf" srcId="{03FAEE81-B3FB-419B-8038-68F84714D07F}" destId="{B2E9B4BD-BB82-431B-9969-E0F11BB7B3FB}" srcOrd="0" destOrd="0" presId="urn:microsoft.com/office/officeart/2005/8/layout/vList2"/>
    <dgm:cxn modelId="{0567DC17-27F8-4E66-804F-F8AAD7B3B3C2}" srcId="{1F09CF8C-FB67-4F1A-B278-7516A2D7023A}" destId="{03FAEE81-B3FB-419B-8038-68F84714D07F}" srcOrd="0" destOrd="0" parTransId="{7B74CA71-0075-4EF7-9334-A9044967890E}" sibTransId="{7CA1887E-842F-4728-AEF0-236E9F5C2C39}"/>
    <dgm:cxn modelId="{8C7DDA49-3102-48C1-845D-F04E13196CC3}" type="presOf" srcId="{1F09CF8C-FB67-4F1A-B278-7516A2D7023A}" destId="{78FCABE4-20E0-4FD8-B88D-7B88E79D2F25}" srcOrd="0" destOrd="0" presId="urn:microsoft.com/office/officeart/2005/8/layout/vList2"/>
    <dgm:cxn modelId="{1430EF5A-4663-4398-8977-6DB88F3A95EA}" type="presParOf" srcId="{78FCABE4-20E0-4FD8-B88D-7B88E79D2F25}" destId="{B2E9B4BD-BB82-431B-9969-E0F11BB7B3FB}"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5F9B14A3-5D62-45D0-84C5-471AD8029083}" type="doc">
      <dgm:prSet loTypeId="urn:microsoft.com/office/officeart/2005/8/layout/vList5" loCatId="list" qsTypeId="urn:microsoft.com/office/officeart/2005/8/quickstyle/simple1#14" qsCatId="simple" csTypeId="urn:microsoft.com/office/officeart/2005/8/colors/accent1_2#11" csCatId="accent1" phldr="1"/>
      <dgm:spPr/>
      <dgm:t>
        <a:bodyPr/>
        <a:lstStyle/>
        <a:p>
          <a:endParaRPr lang="en-US"/>
        </a:p>
      </dgm:t>
    </dgm:pt>
    <dgm:pt modelId="{D19877FA-A080-4E9D-AED8-1EEB43941C60}">
      <dgm:prSet/>
      <dgm:spPr/>
      <dgm:t>
        <a:bodyPr/>
        <a:lstStyle/>
        <a:p>
          <a:pPr rtl="0"/>
          <a:r>
            <a:rPr lang="en-US" dirty="0" smtClean="0"/>
            <a:t>Governed by:</a:t>
          </a:r>
          <a:endParaRPr lang="en-US" dirty="0"/>
        </a:p>
      </dgm:t>
    </dgm:pt>
    <dgm:pt modelId="{9148E6DF-FC76-47C4-B221-E4F81C96C0D3}" type="parTrans" cxnId="{9406E2AD-1820-4518-BB3D-A9B20B57E97B}">
      <dgm:prSet/>
      <dgm:spPr/>
      <dgm:t>
        <a:bodyPr/>
        <a:lstStyle/>
        <a:p>
          <a:endParaRPr lang="en-US"/>
        </a:p>
      </dgm:t>
    </dgm:pt>
    <dgm:pt modelId="{71A74D9F-D931-4509-8A40-19B5383BFA25}" type="sibTrans" cxnId="{9406E2AD-1820-4518-BB3D-A9B20B57E97B}">
      <dgm:prSet/>
      <dgm:spPr/>
      <dgm:t>
        <a:bodyPr/>
        <a:lstStyle/>
        <a:p>
          <a:endParaRPr lang="en-US"/>
        </a:p>
      </dgm:t>
    </dgm:pt>
    <dgm:pt modelId="{6153FAC9-42E3-45FD-8D40-D51B0EFD8E00}">
      <dgm:prSet/>
      <dgm:spPr/>
      <dgm:t>
        <a:bodyPr/>
        <a:lstStyle/>
        <a:p>
          <a:pPr rtl="0"/>
          <a:r>
            <a:rPr lang="en-US" u="sng" dirty="0" smtClean="0"/>
            <a:t>ISO/IEC Guide 59: 1994 </a:t>
          </a:r>
          <a:r>
            <a:rPr lang="en-US" dirty="0" smtClean="0"/>
            <a:t>– Code of Good Practice for Standardisation</a:t>
          </a:r>
          <a:endParaRPr lang="en-US" dirty="0"/>
        </a:p>
      </dgm:t>
    </dgm:pt>
    <dgm:pt modelId="{37683602-42C5-4F65-B665-AA7FBD8AD69E}" type="parTrans" cxnId="{F67517F3-DF32-4311-BD8D-203840233E67}">
      <dgm:prSet/>
      <dgm:spPr/>
      <dgm:t>
        <a:bodyPr/>
        <a:lstStyle/>
        <a:p>
          <a:endParaRPr lang="en-US"/>
        </a:p>
      </dgm:t>
    </dgm:pt>
    <dgm:pt modelId="{CA7D7D1C-EE8B-46B2-80D2-4284F2046AB5}" type="sibTrans" cxnId="{F67517F3-DF32-4311-BD8D-203840233E67}">
      <dgm:prSet/>
      <dgm:spPr/>
      <dgm:t>
        <a:bodyPr/>
        <a:lstStyle/>
        <a:p>
          <a:endParaRPr lang="en-US"/>
        </a:p>
      </dgm:t>
    </dgm:pt>
    <dgm:pt modelId="{422EF657-8604-4C5A-B398-17AA0A0579E1}">
      <dgm:prSet/>
      <dgm:spPr/>
      <dgm:t>
        <a:bodyPr/>
        <a:lstStyle/>
        <a:p>
          <a:pPr rtl="0"/>
          <a:endParaRPr lang="en-US" dirty="0"/>
        </a:p>
      </dgm:t>
    </dgm:pt>
    <dgm:pt modelId="{090EC4ED-06BE-423B-B6FD-B21BE9C40EAF}" type="parTrans" cxnId="{50DDF4B4-8E3C-45D0-8309-622AA1941EFB}">
      <dgm:prSet/>
      <dgm:spPr/>
      <dgm:t>
        <a:bodyPr/>
        <a:lstStyle/>
        <a:p>
          <a:endParaRPr lang="en-US"/>
        </a:p>
      </dgm:t>
    </dgm:pt>
    <dgm:pt modelId="{37822BCD-4A47-4E99-A6F0-666ACA28E413}" type="sibTrans" cxnId="{50DDF4B4-8E3C-45D0-8309-622AA1941EFB}">
      <dgm:prSet/>
      <dgm:spPr/>
      <dgm:t>
        <a:bodyPr/>
        <a:lstStyle/>
        <a:p>
          <a:endParaRPr lang="en-US"/>
        </a:p>
      </dgm:t>
    </dgm:pt>
    <dgm:pt modelId="{7725BCC3-B9C9-48CF-9424-EF846BA43E62}">
      <dgm:prSet/>
      <dgm:spPr/>
      <dgm:t>
        <a:bodyPr/>
        <a:lstStyle/>
        <a:p>
          <a:pPr rtl="0"/>
          <a:r>
            <a:rPr lang="en-US" u="sng" dirty="0" smtClean="0"/>
            <a:t>Annex 3 to the WTO/TBT Agreement </a:t>
          </a:r>
          <a:r>
            <a:rPr lang="en-US" dirty="0" smtClean="0"/>
            <a:t>– Code of Good Practice for the Preparation, Adoption and Application of Standards</a:t>
          </a:r>
          <a:endParaRPr lang="en-US" dirty="0"/>
        </a:p>
      </dgm:t>
    </dgm:pt>
    <dgm:pt modelId="{E62BA0A7-9FFD-4340-A6A9-225DBD4232F2}" type="parTrans" cxnId="{F8E0BAB2-8ED5-4966-827E-4868D97CCFBC}">
      <dgm:prSet/>
      <dgm:spPr/>
      <dgm:t>
        <a:bodyPr/>
        <a:lstStyle/>
        <a:p>
          <a:endParaRPr lang="en-US"/>
        </a:p>
      </dgm:t>
    </dgm:pt>
    <dgm:pt modelId="{C693BE70-1A5A-45F9-A50A-1344AD081487}" type="sibTrans" cxnId="{F8E0BAB2-8ED5-4966-827E-4868D97CCFBC}">
      <dgm:prSet/>
      <dgm:spPr/>
      <dgm:t>
        <a:bodyPr/>
        <a:lstStyle/>
        <a:p>
          <a:endParaRPr lang="en-US"/>
        </a:p>
      </dgm:t>
    </dgm:pt>
    <dgm:pt modelId="{7A5C8A15-B487-48A3-ABA4-F3D432E34EA8}" type="pres">
      <dgm:prSet presAssocID="{5F9B14A3-5D62-45D0-84C5-471AD8029083}" presName="Name0" presStyleCnt="0">
        <dgm:presLayoutVars>
          <dgm:dir/>
          <dgm:animLvl val="lvl"/>
          <dgm:resizeHandles val="exact"/>
        </dgm:presLayoutVars>
      </dgm:prSet>
      <dgm:spPr/>
      <dgm:t>
        <a:bodyPr/>
        <a:lstStyle/>
        <a:p>
          <a:endParaRPr lang="en-US"/>
        </a:p>
      </dgm:t>
    </dgm:pt>
    <dgm:pt modelId="{2C7B23B5-C50A-49EB-9330-CAA98AA78011}" type="pres">
      <dgm:prSet presAssocID="{D19877FA-A080-4E9D-AED8-1EEB43941C60}" presName="linNode" presStyleCnt="0"/>
      <dgm:spPr/>
    </dgm:pt>
    <dgm:pt modelId="{B2300B37-47AE-44E5-A735-8362E72D326F}" type="pres">
      <dgm:prSet presAssocID="{D19877FA-A080-4E9D-AED8-1EEB43941C60}" presName="parentText" presStyleLbl="node1" presStyleIdx="0" presStyleCnt="1">
        <dgm:presLayoutVars>
          <dgm:chMax val="1"/>
          <dgm:bulletEnabled val="1"/>
        </dgm:presLayoutVars>
      </dgm:prSet>
      <dgm:spPr/>
      <dgm:t>
        <a:bodyPr/>
        <a:lstStyle/>
        <a:p>
          <a:endParaRPr lang="en-US"/>
        </a:p>
      </dgm:t>
    </dgm:pt>
    <dgm:pt modelId="{6331CC79-48E2-4455-9B93-403FC626815D}" type="pres">
      <dgm:prSet presAssocID="{D19877FA-A080-4E9D-AED8-1EEB43941C60}" presName="descendantText" presStyleLbl="alignAccFollowNode1" presStyleIdx="0" presStyleCnt="1" custScaleY="125000">
        <dgm:presLayoutVars>
          <dgm:bulletEnabled val="1"/>
        </dgm:presLayoutVars>
      </dgm:prSet>
      <dgm:spPr/>
      <dgm:t>
        <a:bodyPr/>
        <a:lstStyle/>
        <a:p>
          <a:endParaRPr lang="en-US"/>
        </a:p>
      </dgm:t>
    </dgm:pt>
  </dgm:ptLst>
  <dgm:cxnLst>
    <dgm:cxn modelId="{50DDF4B4-8E3C-45D0-8309-622AA1941EFB}" srcId="{D19877FA-A080-4E9D-AED8-1EEB43941C60}" destId="{422EF657-8604-4C5A-B398-17AA0A0579E1}" srcOrd="1" destOrd="0" parTransId="{090EC4ED-06BE-423B-B6FD-B21BE9C40EAF}" sibTransId="{37822BCD-4A47-4E99-A6F0-666ACA28E413}"/>
    <dgm:cxn modelId="{9406E2AD-1820-4518-BB3D-A9B20B57E97B}" srcId="{5F9B14A3-5D62-45D0-84C5-471AD8029083}" destId="{D19877FA-A080-4E9D-AED8-1EEB43941C60}" srcOrd="0" destOrd="0" parTransId="{9148E6DF-FC76-47C4-B221-E4F81C96C0D3}" sibTransId="{71A74D9F-D931-4509-8A40-19B5383BFA25}"/>
    <dgm:cxn modelId="{F67517F3-DF32-4311-BD8D-203840233E67}" srcId="{D19877FA-A080-4E9D-AED8-1EEB43941C60}" destId="{6153FAC9-42E3-45FD-8D40-D51B0EFD8E00}" srcOrd="0" destOrd="0" parTransId="{37683602-42C5-4F65-B665-AA7FBD8AD69E}" sibTransId="{CA7D7D1C-EE8B-46B2-80D2-4284F2046AB5}"/>
    <dgm:cxn modelId="{6EC6B517-B48E-41B8-82B7-BF6F14BC8C5C}" type="presOf" srcId="{6153FAC9-42E3-45FD-8D40-D51B0EFD8E00}" destId="{6331CC79-48E2-4455-9B93-403FC626815D}" srcOrd="0" destOrd="0" presId="urn:microsoft.com/office/officeart/2005/8/layout/vList5"/>
    <dgm:cxn modelId="{98C3FCDF-0D56-4F70-BE65-95DE29567F3B}" type="presOf" srcId="{422EF657-8604-4C5A-B398-17AA0A0579E1}" destId="{6331CC79-48E2-4455-9B93-403FC626815D}" srcOrd="0" destOrd="1" presId="urn:microsoft.com/office/officeart/2005/8/layout/vList5"/>
    <dgm:cxn modelId="{62D77FAE-85DF-4162-9F56-D26532275E4A}" type="presOf" srcId="{D19877FA-A080-4E9D-AED8-1EEB43941C60}" destId="{B2300B37-47AE-44E5-A735-8362E72D326F}" srcOrd="0" destOrd="0" presId="urn:microsoft.com/office/officeart/2005/8/layout/vList5"/>
    <dgm:cxn modelId="{DA809B38-3199-48E0-A807-F8CCC7ECDA2E}" type="presOf" srcId="{5F9B14A3-5D62-45D0-84C5-471AD8029083}" destId="{7A5C8A15-B487-48A3-ABA4-F3D432E34EA8}" srcOrd="0" destOrd="0" presId="urn:microsoft.com/office/officeart/2005/8/layout/vList5"/>
    <dgm:cxn modelId="{7D12F2D8-ED3A-4062-BA35-02178EBB62D8}" type="presOf" srcId="{7725BCC3-B9C9-48CF-9424-EF846BA43E62}" destId="{6331CC79-48E2-4455-9B93-403FC626815D}" srcOrd="0" destOrd="2" presId="urn:microsoft.com/office/officeart/2005/8/layout/vList5"/>
    <dgm:cxn modelId="{F8E0BAB2-8ED5-4966-827E-4868D97CCFBC}" srcId="{D19877FA-A080-4E9D-AED8-1EEB43941C60}" destId="{7725BCC3-B9C9-48CF-9424-EF846BA43E62}" srcOrd="2" destOrd="0" parTransId="{E62BA0A7-9FFD-4340-A6A9-225DBD4232F2}" sibTransId="{C693BE70-1A5A-45F9-A50A-1344AD081487}"/>
    <dgm:cxn modelId="{92570300-C2E0-4A29-91F3-6E1F4D364160}" type="presParOf" srcId="{7A5C8A15-B487-48A3-ABA4-F3D432E34EA8}" destId="{2C7B23B5-C50A-49EB-9330-CAA98AA78011}" srcOrd="0" destOrd="0" presId="urn:microsoft.com/office/officeart/2005/8/layout/vList5"/>
    <dgm:cxn modelId="{8F9EAC80-0E4C-4341-A187-93C52785427E}" type="presParOf" srcId="{2C7B23B5-C50A-49EB-9330-CAA98AA78011}" destId="{B2300B37-47AE-44E5-A735-8362E72D326F}" srcOrd="0" destOrd="0" presId="urn:microsoft.com/office/officeart/2005/8/layout/vList5"/>
    <dgm:cxn modelId="{0F5CCA12-DC6E-4B1B-B5EA-F52EE946D705}" type="presParOf" srcId="{2C7B23B5-C50A-49EB-9330-CAA98AA78011}" destId="{6331CC79-48E2-4455-9B93-403FC626815D}" srcOrd="1" destOrd="0" presId="urn:microsoft.com/office/officeart/2005/8/layout/vList5"/>
  </dgm:cxnLst>
  <dgm:bg/>
  <dgm:whole/>
</dgm:dataModel>
</file>

<file path=ppt/diagrams/data7.xml><?xml version="1.0" encoding="utf-8"?>
<dgm:dataModel xmlns:dgm="http://schemas.openxmlformats.org/drawingml/2006/diagram" xmlns:a="http://schemas.openxmlformats.org/drawingml/2006/main">
  <dgm:ptLst>
    <dgm:pt modelId="{38BBF579-AED8-4521-8609-4A97C33E298B}" type="doc">
      <dgm:prSet loTypeId="urn:microsoft.com/office/officeart/2005/8/layout/vList2" loCatId="list" qsTypeId="urn:microsoft.com/office/officeart/2005/8/quickstyle/simple1#5" qsCatId="simple" csTypeId="urn:microsoft.com/office/officeart/2005/8/colors/colorful2" csCatId="colorful" phldr="1"/>
      <dgm:spPr/>
      <dgm:t>
        <a:bodyPr/>
        <a:lstStyle/>
        <a:p>
          <a:endParaRPr lang="en-US"/>
        </a:p>
      </dgm:t>
    </dgm:pt>
    <dgm:pt modelId="{35C7CC8C-00A9-4E16-B929-60E02EBB4D3B}">
      <dgm:prSet custT="1"/>
      <dgm:spPr/>
      <dgm:t>
        <a:bodyPr/>
        <a:lstStyle/>
        <a:p>
          <a:pPr rtl="0"/>
          <a:r>
            <a:rPr lang="en-US" sz="1300" b="1" smtClean="0">
              <a:solidFill>
                <a:schemeClr val="tx1"/>
              </a:solidFill>
            </a:rPr>
            <a:t>ISC A 	Agriculture</a:t>
          </a:r>
          <a:endParaRPr lang="en-US" sz="1300" dirty="0">
            <a:solidFill>
              <a:schemeClr val="tx1"/>
            </a:solidFill>
          </a:endParaRPr>
        </a:p>
      </dgm:t>
    </dgm:pt>
    <dgm:pt modelId="{2D4F6597-F671-4EE0-8A8B-F164D590F879}" type="parTrans" cxnId="{608C05F2-287E-4990-BA3C-F605AC76422A}">
      <dgm:prSet/>
      <dgm:spPr/>
      <dgm:t>
        <a:bodyPr/>
        <a:lstStyle/>
        <a:p>
          <a:endParaRPr lang="en-US" sz="1300">
            <a:solidFill>
              <a:schemeClr val="tx1"/>
            </a:solidFill>
          </a:endParaRPr>
        </a:p>
      </dgm:t>
    </dgm:pt>
    <dgm:pt modelId="{F7071309-55DC-41EB-8339-4D7C7D9F7941}" type="sibTrans" cxnId="{608C05F2-287E-4990-BA3C-F605AC76422A}">
      <dgm:prSet/>
      <dgm:spPr/>
      <dgm:t>
        <a:bodyPr/>
        <a:lstStyle/>
        <a:p>
          <a:endParaRPr lang="en-US" sz="1300">
            <a:solidFill>
              <a:schemeClr val="tx1"/>
            </a:solidFill>
          </a:endParaRPr>
        </a:p>
      </dgm:t>
    </dgm:pt>
    <dgm:pt modelId="{E9B06ABB-4195-4D79-922C-A57ADE2B5871}">
      <dgm:prSet custT="1"/>
      <dgm:spPr/>
      <dgm:t>
        <a:bodyPr/>
        <a:lstStyle/>
        <a:p>
          <a:pPr rtl="0"/>
          <a:r>
            <a:rPr lang="en-US" sz="1300" b="1" smtClean="0">
              <a:solidFill>
                <a:schemeClr val="tx1"/>
              </a:solidFill>
            </a:rPr>
            <a:t>ISC B 	Chemicals and Materials</a:t>
          </a:r>
          <a:endParaRPr lang="en-US" sz="1300" dirty="0">
            <a:solidFill>
              <a:schemeClr val="tx1"/>
            </a:solidFill>
          </a:endParaRPr>
        </a:p>
      </dgm:t>
    </dgm:pt>
    <dgm:pt modelId="{3AC8E379-FC2C-4C1A-B4A0-022D9E382FEE}" type="parTrans" cxnId="{2F9A9DA7-DAED-40E1-88AF-2F0D0A330061}">
      <dgm:prSet/>
      <dgm:spPr/>
      <dgm:t>
        <a:bodyPr/>
        <a:lstStyle/>
        <a:p>
          <a:endParaRPr lang="en-US" sz="1300">
            <a:solidFill>
              <a:schemeClr val="tx1"/>
            </a:solidFill>
          </a:endParaRPr>
        </a:p>
      </dgm:t>
    </dgm:pt>
    <dgm:pt modelId="{0E003D5E-41E9-4A93-88C7-FEE170B76CED}" type="sibTrans" cxnId="{2F9A9DA7-DAED-40E1-88AF-2F0D0A330061}">
      <dgm:prSet/>
      <dgm:spPr/>
      <dgm:t>
        <a:bodyPr/>
        <a:lstStyle/>
        <a:p>
          <a:endParaRPr lang="en-US" sz="1300">
            <a:solidFill>
              <a:schemeClr val="tx1"/>
            </a:solidFill>
          </a:endParaRPr>
        </a:p>
      </dgm:t>
    </dgm:pt>
    <dgm:pt modelId="{98883F8B-086C-481E-A02C-8300E3CA8850}">
      <dgm:prSet custT="1"/>
      <dgm:spPr/>
      <dgm:t>
        <a:bodyPr/>
        <a:lstStyle/>
        <a:p>
          <a:pPr rtl="0"/>
          <a:r>
            <a:rPr lang="en-US" sz="1300" b="1" dirty="0" smtClean="0">
              <a:solidFill>
                <a:schemeClr val="tx1"/>
              </a:solidFill>
            </a:rPr>
            <a:t>ISC D 	Building, Construction  and  Civil Engineering</a:t>
          </a:r>
          <a:r>
            <a:rPr lang="en-US" sz="1300" b="1" i="1" dirty="0" smtClean="0">
              <a:solidFill>
                <a:schemeClr val="tx1"/>
              </a:solidFill>
            </a:rPr>
            <a:t> </a:t>
          </a:r>
          <a:endParaRPr lang="en-US" sz="1300" b="1" dirty="0">
            <a:solidFill>
              <a:schemeClr val="tx1"/>
            </a:solidFill>
          </a:endParaRPr>
        </a:p>
      </dgm:t>
    </dgm:pt>
    <dgm:pt modelId="{595FA7A0-D5B4-46EE-8374-CA1688015741}" type="parTrans" cxnId="{50F9C4F6-BEAD-480D-A0A5-828CA193B0AE}">
      <dgm:prSet/>
      <dgm:spPr/>
      <dgm:t>
        <a:bodyPr/>
        <a:lstStyle/>
        <a:p>
          <a:endParaRPr lang="en-US" sz="1300">
            <a:solidFill>
              <a:schemeClr val="tx1"/>
            </a:solidFill>
          </a:endParaRPr>
        </a:p>
      </dgm:t>
    </dgm:pt>
    <dgm:pt modelId="{6E8637A7-0DC9-4884-9A1D-C250C868A3C6}" type="sibTrans" cxnId="{50F9C4F6-BEAD-480D-A0A5-828CA193B0AE}">
      <dgm:prSet/>
      <dgm:spPr/>
      <dgm:t>
        <a:bodyPr/>
        <a:lstStyle/>
        <a:p>
          <a:endParaRPr lang="en-US" sz="1300">
            <a:solidFill>
              <a:schemeClr val="tx1"/>
            </a:solidFill>
          </a:endParaRPr>
        </a:p>
      </dgm:t>
    </dgm:pt>
    <dgm:pt modelId="{7169973B-09F8-4A76-A9CA-4E840FFC9186}">
      <dgm:prSet custT="1"/>
      <dgm:spPr/>
      <dgm:t>
        <a:bodyPr/>
        <a:lstStyle/>
        <a:p>
          <a:pPr rtl="0"/>
          <a:r>
            <a:rPr lang="ms-MY" sz="1300" b="1" smtClean="0">
              <a:solidFill>
                <a:schemeClr val="tx1"/>
              </a:solidFill>
            </a:rPr>
            <a:t>ISC E 	</a:t>
          </a:r>
          <a:r>
            <a:rPr lang="en-US" sz="1300" b="1" smtClean="0">
              <a:solidFill>
                <a:schemeClr val="tx1"/>
              </a:solidFill>
            </a:rPr>
            <a:t>Generation, Transmission and Distribution of Energy</a:t>
          </a:r>
          <a:endParaRPr lang="en-US" sz="1300" dirty="0">
            <a:solidFill>
              <a:schemeClr val="tx1"/>
            </a:solidFill>
          </a:endParaRPr>
        </a:p>
      </dgm:t>
    </dgm:pt>
    <dgm:pt modelId="{C173A8D3-8004-4BEB-AE33-BDA18D2DB730}" type="parTrans" cxnId="{4BACECF8-2846-4413-922F-430812D6CF1F}">
      <dgm:prSet/>
      <dgm:spPr/>
      <dgm:t>
        <a:bodyPr/>
        <a:lstStyle/>
        <a:p>
          <a:endParaRPr lang="en-US" sz="1300">
            <a:solidFill>
              <a:schemeClr val="tx1"/>
            </a:solidFill>
          </a:endParaRPr>
        </a:p>
      </dgm:t>
    </dgm:pt>
    <dgm:pt modelId="{D4F24BEC-3B03-467F-B12F-CBDC5A944117}" type="sibTrans" cxnId="{4BACECF8-2846-4413-922F-430812D6CF1F}">
      <dgm:prSet/>
      <dgm:spPr/>
      <dgm:t>
        <a:bodyPr/>
        <a:lstStyle/>
        <a:p>
          <a:endParaRPr lang="en-US" sz="1300">
            <a:solidFill>
              <a:schemeClr val="tx1"/>
            </a:solidFill>
          </a:endParaRPr>
        </a:p>
      </dgm:t>
    </dgm:pt>
    <dgm:pt modelId="{06F3AC36-CF7D-4381-961C-701E6B93A16E}">
      <dgm:prSet custT="1"/>
      <dgm:spPr/>
      <dgm:t>
        <a:bodyPr/>
        <a:lstStyle/>
        <a:p>
          <a:pPr rtl="0"/>
          <a:r>
            <a:rPr lang="en-US" sz="1300" b="1" smtClean="0">
              <a:solidFill>
                <a:schemeClr val="tx1"/>
              </a:solidFill>
            </a:rPr>
            <a:t>ISC F 	Mechanical Engineering</a:t>
          </a:r>
          <a:endParaRPr lang="en-US" sz="1300" dirty="0">
            <a:solidFill>
              <a:schemeClr val="tx1"/>
            </a:solidFill>
          </a:endParaRPr>
        </a:p>
      </dgm:t>
    </dgm:pt>
    <dgm:pt modelId="{AEF36B8C-EAC2-4E60-9ED0-889A0B0CD9A3}" type="parTrans" cxnId="{A618F7E2-652C-401B-A1D1-7A461B4A5134}">
      <dgm:prSet/>
      <dgm:spPr/>
      <dgm:t>
        <a:bodyPr/>
        <a:lstStyle/>
        <a:p>
          <a:endParaRPr lang="en-US" sz="1300">
            <a:solidFill>
              <a:schemeClr val="tx1"/>
            </a:solidFill>
          </a:endParaRPr>
        </a:p>
      </dgm:t>
    </dgm:pt>
    <dgm:pt modelId="{9735E7AE-9035-49EB-A668-FE32E5C16F48}" type="sibTrans" cxnId="{A618F7E2-652C-401B-A1D1-7A461B4A5134}">
      <dgm:prSet/>
      <dgm:spPr/>
      <dgm:t>
        <a:bodyPr/>
        <a:lstStyle/>
        <a:p>
          <a:endParaRPr lang="en-US" sz="1300">
            <a:solidFill>
              <a:schemeClr val="tx1"/>
            </a:solidFill>
          </a:endParaRPr>
        </a:p>
      </dgm:t>
    </dgm:pt>
    <dgm:pt modelId="{6F56C7C3-4F6A-43B3-A6BF-3CB202887E0A}">
      <dgm:prSet custT="1"/>
      <dgm:spPr/>
      <dgm:t>
        <a:bodyPr/>
        <a:lstStyle/>
        <a:p>
          <a:pPr rtl="0"/>
          <a:r>
            <a:rPr lang="en-US" sz="1300" b="1" smtClean="0">
              <a:solidFill>
                <a:schemeClr val="tx1"/>
              </a:solidFill>
            </a:rPr>
            <a:t>ISC G	Information Technology, Communication and Multimedia </a:t>
          </a:r>
          <a:endParaRPr lang="en-US" sz="1300" dirty="0">
            <a:solidFill>
              <a:schemeClr val="tx1"/>
            </a:solidFill>
          </a:endParaRPr>
        </a:p>
      </dgm:t>
    </dgm:pt>
    <dgm:pt modelId="{2631D66C-85FE-4EA1-A0A6-1BB66A2D00E3}" type="parTrans" cxnId="{0489CD14-6AE5-421F-99B9-FBBA4091A5B1}">
      <dgm:prSet/>
      <dgm:spPr/>
      <dgm:t>
        <a:bodyPr/>
        <a:lstStyle/>
        <a:p>
          <a:endParaRPr lang="en-US" sz="1300">
            <a:solidFill>
              <a:schemeClr val="tx1"/>
            </a:solidFill>
          </a:endParaRPr>
        </a:p>
      </dgm:t>
    </dgm:pt>
    <dgm:pt modelId="{4F8AFB2D-7A99-45AA-8225-C2863EC9D90A}" type="sibTrans" cxnId="{0489CD14-6AE5-421F-99B9-FBBA4091A5B1}">
      <dgm:prSet/>
      <dgm:spPr/>
      <dgm:t>
        <a:bodyPr/>
        <a:lstStyle/>
        <a:p>
          <a:endParaRPr lang="en-US" sz="1300">
            <a:solidFill>
              <a:schemeClr val="tx1"/>
            </a:solidFill>
          </a:endParaRPr>
        </a:p>
      </dgm:t>
    </dgm:pt>
    <dgm:pt modelId="{7018B701-C010-4ECB-9F98-388A0B5AB9C5}">
      <dgm:prSet custT="1"/>
      <dgm:spPr/>
      <dgm:t>
        <a:bodyPr/>
        <a:lstStyle/>
        <a:p>
          <a:pPr rtl="0"/>
          <a:r>
            <a:rPr lang="en-US" sz="1300" b="1" smtClean="0">
              <a:solidFill>
                <a:schemeClr val="tx1"/>
              </a:solidFill>
            </a:rPr>
            <a:t>ISC H	Petroleum and Gas</a:t>
          </a:r>
          <a:endParaRPr lang="en-US" sz="1300" dirty="0">
            <a:solidFill>
              <a:schemeClr val="tx1"/>
            </a:solidFill>
          </a:endParaRPr>
        </a:p>
      </dgm:t>
    </dgm:pt>
    <dgm:pt modelId="{927283F9-BA85-489D-A69E-E848F0BA4C42}" type="parTrans" cxnId="{CFC03A82-1A05-4D1B-A9EF-CD4820AFE842}">
      <dgm:prSet/>
      <dgm:spPr/>
      <dgm:t>
        <a:bodyPr/>
        <a:lstStyle/>
        <a:p>
          <a:endParaRPr lang="en-US" sz="1300">
            <a:solidFill>
              <a:schemeClr val="tx1"/>
            </a:solidFill>
          </a:endParaRPr>
        </a:p>
      </dgm:t>
    </dgm:pt>
    <dgm:pt modelId="{6D63B54B-B5A5-4155-BC97-C81B4A3AA7FC}" type="sibTrans" cxnId="{CFC03A82-1A05-4D1B-A9EF-CD4820AFE842}">
      <dgm:prSet/>
      <dgm:spPr/>
      <dgm:t>
        <a:bodyPr/>
        <a:lstStyle/>
        <a:p>
          <a:endParaRPr lang="en-US" sz="1300">
            <a:solidFill>
              <a:schemeClr val="tx1"/>
            </a:solidFill>
          </a:endParaRPr>
        </a:p>
      </dgm:t>
    </dgm:pt>
    <dgm:pt modelId="{0E18D165-D11D-4E16-A746-DAA478CD2DC5}">
      <dgm:prSet custT="1"/>
      <dgm:spPr/>
      <dgm:t>
        <a:bodyPr/>
        <a:lstStyle/>
        <a:p>
          <a:pPr rtl="0"/>
          <a:r>
            <a:rPr lang="en-US" sz="1300" b="1" smtClean="0">
              <a:solidFill>
                <a:schemeClr val="tx1"/>
              </a:solidFill>
            </a:rPr>
            <a:t>ISC I	</a:t>
          </a:r>
          <a:r>
            <a:rPr lang="en-US" sz="1300" b="1" i="1" smtClean="0">
              <a:solidFill>
                <a:schemeClr val="tx1"/>
              </a:solidFill>
            </a:rPr>
            <a:t>Halal</a:t>
          </a:r>
          <a:r>
            <a:rPr lang="en-US" sz="1300" b="1" smtClean="0">
              <a:solidFill>
                <a:schemeClr val="tx1"/>
              </a:solidFill>
            </a:rPr>
            <a:t> Standards</a:t>
          </a:r>
          <a:endParaRPr lang="en-US" sz="1300" dirty="0">
            <a:solidFill>
              <a:schemeClr val="tx1"/>
            </a:solidFill>
          </a:endParaRPr>
        </a:p>
      </dgm:t>
    </dgm:pt>
    <dgm:pt modelId="{EC48CE62-EA7A-4273-ACEE-F36248A94036}" type="parTrans" cxnId="{6704F3E7-26FA-4A2E-8AF7-AB1FBA5F639C}">
      <dgm:prSet/>
      <dgm:spPr/>
      <dgm:t>
        <a:bodyPr/>
        <a:lstStyle/>
        <a:p>
          <a:endParaRPr lang="en-US" sz="1300">
            <a:solidFill>
              <a:schemeClr val="tx1"/>
            </a:solidFill>
          </a:endParaRPr>
        </a:p>
      </dgm:t>
    </dgm:pt>
    <dgm:pt modelId="{2E6573D2-A9C7-4ED6-9B24-8DD8A4F6469D}" type="sibTrans" cxnId="{6704F3E7-26FA-4A2E-8AF7-AB1FBA5F639C}">
      <dgm:prSet/>
      <dgm:spPr/>
      <dgm:t>
        <a:bodyPr/>
        <a:lstStyle/>
        <a:p>
          <a:endParaRPr lang="en-US" sz="1300">
            <a:solidFill>
              <a:schemeClr val="tx1"/>
            </a:solidFill>
          </a:endParaRPr>
        </a:p>
      </dgm:t>
    </dgm:pt>
    <dgm:pt modelId="{2D134877-6DC1-419D-8D5A-8A118223F374}">
      <dgm:prSet custT="1"/>
      <dgm:spPr/>
      <dgm:t>
        <a:bodyPr/>
        <a:lstStyle/>
        <a:p>
          <a:pPr rtl="0"/>
          <a:r>
            <a:rPr lang="en-US" sz="1300" b="1" smtClean="0">
              <a:solidFill>
                <a:schemeClr val="tx1"/>
              </a:solidFill>
            </a:rPr>
            <a:t>ISC J	Plastics and Plastic Products</a:t>
          </a:r>
          <a:endParaRPr lang="en-US" sz="1300" dirty="0">
            <a:solidFill>
              <a:schemeClr val="tx1"/>
            </a:solidFill>
          </a:endParaRPr>
        </a:p>
      </dgm:t>
    </dgm:pt>
    <dgm:pt modelId="{59183827-30B3-4CB7-A2FE-F21775425293}" type="parTrans" cxnId="{58125F18-8390-40C3-9FCF-D16C2312E973}">
      <dgm:prSet/>
      <dgm:spPr/>
      <dgm:t>
        <a:bodyPr/>
        <a:lstStyle/>
        <a:p>
          <a:endParaRPr lang="en-US" sz="1300">
            <a:solidFill>
              <a:schemeClr val="tx1"/>
            </a:solidFill>
          </a:endParaRPr>
        </a:p>
      </dgm:t>
    </dgm:pt>
    <dgm:pt modelId="{85A327D8-E55C-446F-95D9-5495BBF1C3AA}" type="sibTrans" cxnId="{58125F18-8390-40C3-9FCF-D16C2312E973}">
      <dgm:prSet/>
      <dgm:spPr/>
      <dgm:t>
        <a:bodyPr/>
        <a:lstStyle/>
        <a:p>
          <a:endParaRPr lang="en-US" sz="1300">
            <a:solidFill>
              <a:schemeClr val="tx1"/>
            </a:solidFill>
          </a:endParaRPr>
        </a:p>
      </dgm:t>
    </dgm:pt>
    <dgm:pt modelId="{75028AD8-14BD-40A8-8757-25EEF216A24A}">
      <dgm:prSet custT="1"/>
      <dgm:spPr/>
      <dgm:t>
        <a:bodyPr/>
        <a:lstStyle/>
        <a:p>
          <a:pPr rtl="0"/>
          <a:r>
            <a:rPr lang="en-US" sz="1300" b="1" smtClean="0">
              <a:solidFill>
                <a:schemeClr val="tx1"/>
              </a:solidFill>
            </a:rPr>
            <a:t>ISC K	Packaging and Logistics </a:t>
          </a:r>
          <a:endParaRPr lang="en-US" sz="1300" b="1" dirty="0">
            <a:solidFill>
              <a:schemeClr val="tx1"/>
            </a:solidFill>
          </a:endParaRPr>
        </a:p>
      </dgm:t>
    </dgm:pt>
    <dgm:pt modelId="{906A9514-749C-43A2-96C6-FB31603CCCA2}" type="parTrans" cxnId="{F387F9AD-34A2-4907-A300-FFE946F0905F}">
      <dgm:prSet/>
      <dgm:spPr/>
      <dgm:t>
        <a:bodyPr/>
        <a:lstStyle/>
        <a:p>
          <a:endParaRPr lang="en-US" sz="1300">
            <a:solidFill>
              <a:schemeClr val="tx1"/>
            </a:solidFill>
          </a:endParaRPr>
        </a:p>
      </dgm:t>
    </dgm:pt>
    <dgm:pt modelId="{DCD19AE6-3B07-4192-8170-B0D9BE821619}" type="sibTrans" cxnId="{F387F9AD-34A2-4907-A300-FFE946F0905F}">
      <dgm:prSet/>
      <dgm:spPr/>
      <dgm:t>
        <a:bodyPr/>
        <a:lstStyle/>
        <a:p>
          <a:endParaRPr lang="en-US" sz="1300">
            <a:solidFill>
              <a:schemeClr val="tx1"/>
            </a:solidFill>
          </a:endParaRPr>
        </a:p>
      </dgm:t>
    </dgm:pt>
    <dgm:pt modelId="{A0B6806F-71AB-4CD2-8B1C-FB7075279B33}">
      <dgm:prSet custT="1"/>
      <dgm:spPr/>
      <dgm:t>
        <a:bodyPr/>
        <a:lstStyle/>
        <a:p>
          <a:pPr rtl="0"/>
          <a:r>
            <a:rPr lang="en-US" sz="1300" b="1" smtClean="0">
              <a:solidFill>
                <a:schemeClr val="tx1"/>
              </a:solidFill>
            </a:rPr>
            <a:t>ISC L	Road Vehicles </a:t>
          </a:r>
          <a:endParaRPr lang="en-US" sz="1300" dirty="0">
            <a:solidFill>
              <a:schemeClr val="tx1"/>
            </a:solidFill>
          </a:endParaRPr>
        </a:p>
      </dgm:t>
    </dgm:pt>
    <dgm:pt modelId="{B18952E0-AB51-4012-B781-D123AC7A7744}" type="parTrans" cxnId="{9E5AE603-CEB1-44EA-8186-B20664A8267D}">
      <dgm:prSet/>
      <dgm:spPr/>
      <dgm:t>
        <a:bodyPr/>
        <a:lstStyle/>
        <a:p>
          <a:endParaRPr lang="en-US" sz="1300">
            <a:solidFill>
              <a:schemeClr val="tx1"/>
            </a:solidFill>
          </a:endParaRPr>
        </a:p>
      </dgm:t>
    </dgm:pt>
    <dgm:pt modelId="{1DDC39C1-92E2-40AF-A8DD-C6C495720A53}" type="sibTrans" cxnId="{9E5AE603-CEB1-44EA-8186-B20664A8267D}">
      <dgm:prSet/>
      <dgm:spPr/>
      <dgm:t>
        <a:bodyPr/>
        <a:lstStyle/>
        <a:p>
          <a:endParaRPr lang="en-US" sz="1300">
            <a:solidFill>
              <a:schemeClr val="tx1"/>
            </a:solidFill>
          </a:endParaRPr>
        </a:p>
      </dgm:t>
    </dgm:pt>
    <dgm:pt modelId="{45892C85-C602-4779-B186-538C941D0EB7}">
      <dgm:prSet custT="1"/>
      <dgm:spPr/>
      <dgm:t>
        <a:bodyPr/>
        <a:lstStyle/>
        <a:p>
          <a:pPr rtl="0"/>
          <a:r>
            <a:rPr lang="en-US" sz="1300" b="1" smtClean="0">
              <a:solidFill>
                <a:schemeClr val="tx1"/>
              </a:solidFill>
            </a:rPr>
            <a:t>ISC M	Fire Safety and Prevention </a:t>
          </a:r>
          <a:endParaRPr lang="en-US" sz="1300" dirty="0">
            <a:solidFill>
              <a:schemeClr val="tx1"/>
            </a:solidFill>
          </a:endParaRPr>
        </a:p>
      </dgm:t>
    </dgm:pt>
    <dgm:pt modelId="{8D33D0AE-2BFE-4FA4-AD9D-0D2F80957D9B}" type="parTrans" cxnId="{21E77162-8818-4EC1-B148-0B92DC2C4520}">
      <dgm:prSet/>
      <dgm:spPr/>
      <dgm:t>
        <a:bodyPr/>
        <a:lstStyle/>
        <a:p>
          <a:endParaRPr lang="en-US" sz="1300">
            <a:solidFill>
              <a:schemeClr val="tx1"/>
            </a:solidFill>
          </a:endParaRPr>
        </a:p>
      </dgm:t>
    </dgm:pt>
    <dgm:pt modelId="{183BD8B1-208D-4CF6-A085-3090108B6CB9}" type="sibTrans" cxnId="{21E77162-8818-4EC1-B148-0B92DC2C4520}">
      <dgm:prSet/>
      <dgm:spPr/>
      <dgm:t>
        <a:bodyPr/>
        <a:lstStyle/>
        <a:p>
          <a:endParaRPr lang="en-US" sz="1300">
            <a:solidFill>
              <a:schemeClr val="tx1"/>
            </a:solidFill>
          </a:endParaRPr>
        </a:p>
      </dgm:t>
    </dgm:pt>
    <dgm:pt modelId="{7D331F46-2EA6-4815-A331-6B3026F7C4E2}">
      <dgm:prSet custT="1"/>
      <dgm:spPr/>
      <dgm:t>
        <a:bodyPr/>
        <a:lstStyle/>
        <a:p>
          <a:pPr rtl="0"/>
          <a:r>
            <a:rPr lang="en-US" sz="1300" b="1" smtClean="0">
              <a:solidFill>
                <a:schemeClr val="tx1"/>
              </a:solidFill>
            </a:rPr>
            <a:t>ISC N    Rubber and Rubber Products</a:t>
          </a:r>
          <a:endParaRPr lang="en-US" sz="1300" dirty="0">
            <a:solidFill>
              <a:schemeClr val="tx1"/>
            </a:solidFill>
          </a:endParaRPr>
        </a:p>
      </dgm:t>
    </dgm:pt>
    <dgm:pt modelId="{08C7ECB4-9572-4B4C-B971-CFD1AD51F0E3}" type="parTrans" cxnId="{1F190D3E-B3B3-4750-8427-05F9BE9A57B2}">
      <dgm:prSet/>
      <dgm:spPr/>
      <dgm:t>
        <a:bodyPr/>
        <a:lstStyle/>
        <a:p>
          <a:endParaRPr lang="en-US" sz="1300">
            <a:solidFill>
              <a:schemeClr val="tx1"/>
            </a:solidFill>
          </a:endParaRPr>
        </a:p>
      </dgm:t>
    </dgm:pt>
    <dgm:pt modelId="{E44D5352-B0AA-4354-A426-469238B760EA}" type="sibTrans" cxnId="{1F190D3E-B3B3-4750-8427-05F9BE9A57B2}">
      <dgm:prSet/>
      <dgm:spPr/>
      <dgm:t>
        <a:bodyPr/>
        <a:lstStyle/>
        <a:p>
          <a:endParaRPr lang="en-US" sz="1300">
            <a:solidFill>
              <a:schemeClr val="tx1"/>
            </a:solidFill>
          </a:endParaRPr>
        </a:p>
      </dgm:t>
    </dgm:pt>
    <dgm:pt modelId="{74819351-831B-4E59-8EF6-1EC31593903A}">
      <dgm:prSet custT="1"/>
      <dgm:spPr/>
      <dgm:t>
        <a:bodyPr/>
        <a:lstStyle/>
        <a:p>
          <a:pPr rtl="0"/>
          <a:r>
            <a:rPr lang="ms-MY" sz="1300" b="1" smtClean="0">
              <a:solidFill>
                <a:schemeClr val="tx1"/>
              </a:solidFill>
            </a:rPr>
            <a:t>ISC O	Organisational Management</a:t>
          </a:r>
          <a:endParaRPr lang="en-US" sz="1300" b="1" dirty="0">
            <a:solidFill>
              <a:schemeClr val="tx1"/>
            </a:solidFill>
          </a:endParaRPr>
        </a:p>
      </dgm:t>
    </dgm:pt>
    <dgm:pt modelId="{9A5FA91A-3D08-4F05-A1F6-8C93975C3946}" type="parTrans" cxnId="{D65C12E3-CDF1-44CA-BA39-A46961F7E4CE}">
      <dgm:prSet/>
      <dgm:spPr/>
      <dgm:t>
        <a:bodyPr/>
        <a:lstStyle/>
        <a:p>
          <a:endParaRPr lang="en-US" sz="1300">
            <a:solidFill>
              <a:schemeClr val="tx1"/>
            </a:solidFill>
          </a:endParaRPr>
        </a:p>
      </dgm:t>
    </dgm:pt>
    <dgm:pt modelId="{2D6F7ADE-AEF0-4DDF-B9FB-D4ACAF607C8D}" type="sibTrans" cxnId="{D65C12E3-CDF1-44CA-BA39-A46961F7E4CE}">
      <dgm:prSet/>
      <dgm:spPr/>
      <dgm:t>
        <a:bodyPr/>
        <a:lstStyle/>
        <a:p>
          <a:endParaRPr lang="en-US" sz="1300">
            <a:solidFill>
              <a:schemeClr val="tx1"/>
            </a:solidFill>
          </a:endParaRPr>
        </a:p>
      </dgm:t>
    </dgm:pt>
    <dgm:pt modelId="{9F27AB91-DD6B-4169-A5C2-7F7FFE76D2C5}">
      <dgm:prSet custT="1"/>
      <dgm:spPr/>
      <dgm:t>
        <a:bodyPr/>
        <a:lstStyle/>
        <a:p>
          <a:pPr rtl="0"/>
          <a:r>
            <a:rPr lang="en-US" sz="1300" b="1" smtClean="0">
              <a:solidFill>
                <a:schemeClr val="tx1"/>
              </a:solidFill>
            </a:rPr>
            <a:t>ISC P	Metallic Materials and Semi-finished Products</a:t>
          </a:r>
          <a:endParaRPr lang="en-US" sz="1300" dirty="0">
            <a:solidFill>
              <a:schemeClr val="tx1"/>
            </a:solidFill>
          </a:endParaRPr>
        </a:p>
      </dgm:t>
    </dgm:pt>
    <dgm:pt modelId="{913F088F-DFAA-45F1-A090-F5280088C253}" type="parTrans" cxnId="{22A3319C-86EB-4342-9C98-C0EEB2BF15A9}">
      <dgm:prSet/>
      <dgm:spPr/>
      <dgm:t>
        <a:bodyPr/>
        <a:lstStyle/>
        <a:p>
          <a:endParaRPr lang="en-US" sz="1300">
            <a:solidFill>
              <a:schemeClr val="tx1"/>
            </a:solidFill>
          </a:endParaRPr>
        </a:p>
      </dgm:t>
    </dgm:pt>
    <dgm:pt modelId="{039A5E8E-96BD-450E-87D0-5BE4935837D6}" type="sibTrans" cxnId="{22A3319C-86EB-4342-9C98-C0EEB2BF15A9}">
      <dgm:prSet/>
      <dgm:spPr/>
      <dgm:t>
        <a:bodyPr/>
        <a:lstStyle/>
        <a:p>
          <a:endParaRPr lang="en-US" sz="1300">
            <a:solidFill>
              <a:schemeClr val="tx1"/>
            </a:solidFill>
          </a:endParaRPr>
        </a:p>
      </dgm:t>
    </dgm:pt>
    <dgm:pt modelId="{774E9050-742D-4B98-9026-CC45C86DA779}">
      <dgm:prSet custT="1"/>
      <dgm:spPr/>
      <dgm:t>
        <a:bodyPr/>
        <a:lstStyle/>
        <a:p>
          <a:pPr rtl="0"/>
          <a:r>
            <a:rPr lang="en-US" sz="1300" b="1" smtClean="0">
              <a:solidFill>
                <a:schemeClr val="tx1"/>
              </a:solidFill>
            </a:rPr>
            <a:t>ISC Q	Textiles and Apparels</a:t>
          </a:r>
          <a:endParaRPr lang="en-US" sz="1300" dirty="0">
            <a:solidFill>
              <a:schemeClr val="tx1"/>
            </a:solidFill>
          </a:endParaRPr>
        </a:p>
      </dgm:t>
    </dgm:pt>
    <dgm:pt modelId="{E301D206-D4AF-4C37-A060-FBAF6D019BBB}" type="parTrans" cxnId="{AB77E90C-AC75-4020-9467-F8A14970E85E}">
      <dgm:prSet/>
      <dgm:spPr/>
      <dgm:t>
        <a:bodyPr/>
        <a:lstStyle/>
        <a:p>
          <a:endParaRPr lang="en-US" sz="1300">
            <a:solidFill>
              <a:schemeClr val="tx1"/>
            </a:solidFill>
          </a:endParaRPr>
        </a:p>
      </dgm:t>
    </dgm:pt>
    <dgm:pt modelId="{EA8B15F2-E3F6-44DA-A6D0-0F44D92C5C9B}" type="sibTrans" cxnId="{AB77E90C-AC75-4020-9467-F8A14970E85E}">
      <dgm:prSet/>
      <dgm:spPr/>
      <dgm:t>
        <a:bodyPr/>
        <a:lstStyle/>
        <a:p>
          <a:endParaRPr lang="en-US" sz="1300">
            <a:solidFill>
              <a:schemeClr val="tx1"/>
            </a:solidFill>
          </a:endParaRPr>
        </a:p>
      </dgm:t>
    </dgm:pt>
    <dgm:pt modelId="{E3E23478-164B-4232-8A21-6DB4EAF26808}">
      <dgm:prSet custT="1"/>
      <dgm:spPr/>
      <dgm:t>
        <a:bodyPr/>
        <a:lstStyle/>
        <a:p>
          <a:pPr rtl="0"/>
          <a:r>
            <a:rPr lang="en-US" sz="1300" b="1" smtClean="0">
              <a:solidFill>
                <a:schemeClr val="tx1"/>
              </a:solidFill>
            </a:rPr>
            <a:t>ISC R	Medical Devices and Facilities for Healthcare </a:t>
          </a:r>
          <a:endParaRPr lang="en-US" sz="1300" dirty="0">
            <a:solidFill>
              <a:schemeClr val="tx1"/>
            </a:solidFill>
          </a:endParaRPr>
        </a:p>
      </dgm:t>
    </dgm:pt>
    <dgm:pt modelId="{8EE41259-75BB-443D-93C7-CDAE5A611D1C}" type="parTrans" cxnId="{6DF57E10-6965-489D-B078-95EEA62A041B}">
      <dgm:prSet/>
      <dgm:spPr/>
      <dgm:t>
        <a:bodyPr/>
        <a:lstStyle/>
        <a:p>
          <a:endParaRPr lang="en-US" sz="1300">
            <a:solidFill>
              <a:schemeClr val="tx1"/>
            </a:solidFill>
          </a:endParaRPr>
        </a:p>
      </dgm:t>
    </dgm:pt>
    <dgm:pt modelId="{53EE48FF-0715-4B73-B9DC-C75752759052}" type="sibTrans" cxnId="{6DF57E10-6965-489D-B078-95EEA62A041B}">
      <dgm:prSet/>
      <dgm:spPr/>
      <dgm:t>
        <a:bodyPr/>
        <a:lstStyle/>
        <a:p>
          <a:endParaRPr lang="en-US" sz="1300">
            <a:solidFill>
              <a:schemeClr val="tx1"/>
            </a:solidFill>
          </a:endParaRPr>
        </a:p>
      </dgm:t>
    </dgm:pt>
    <dgm:pt modelId="{CF09BCBB-B529-47E5-8BD1-7251FBDB9A51}">
      <dgm:prSet custT="1"/>
      <dgm:spPr/>
      <dgm:t>
        <a:bodyPr/>
        <a:lstStyle/>
        <a:p>
          <a:pPr rtl="0"/>
          <a:r>
            <a:rPr lang="ms-MY" sz="1300" b="1" smtClean="0">
              <a:solidFill>
                <a:schemeClr val="tx1"/>
              </a:solidFill>
            </a:rPr>
            <a:t>ISC S	</a:t>
          </a:r>
          <a:r>
            <a:rPr lang="en-US" sz="1300" b="1" smtClean="0">
              <a:solidFill>
                <a:schemeClr val="tx1"/>
              </a:solidFill>
            </a:rPr>
            <a:t>Electrical and Electronics Equipments and Accessories </a:t>
          </a:r>
          <a:endParaRPr lang="en-US" sz="1300" b="1" dirty="0">
            <a:solidFill>
              <a:schemeClr val="tx1"/>
            </a:solidFill>
          </a:endParaRPr>
        </a:p>
      </dgm:t>
    </dgm:pt>
    <dgm:pt modelId="{90F25844-2E53-4C30-9048-E5C078F7532E}" type="parTrans" cxnId="{22BF11E6-88B6-4C95-A942-DA5EBD58FBC7}">
      <dgm:prSet/>
      <dgm:spPr/>
      <dgm:t>
        <a:bodyPr/>
        <a:lstStyle/>
        <a:p>
          <a:endParaRPr lang="en-US" sz="1300">
            <a:solidFill>
              <a:schemeClr val="tx1"/>
            </a:solidFill>
          </a:endParaRPr>
        </a:p>
      </dgm:t>
    </dgm:pt>
    <dgm:pt modelId="{538CE6E8-F3AD-4BF4-B215-88AEBF123D53}" type="sibTrans" cxnId="{22BF11E6-88B6-4C95-A942-DA5EBD58FBC7}">
      <dgm:prSet/>
      <dgm:spPr/>
      <dgm:t>
        <a:bodyPr/>
        <a:lstStyle/>
        <a:p>
          <a:endParaRPr lang="en-US" sz="1300">
            <a:solidFill>
              <a:schemeClr val="tx1"/>
            </a:solidFill>
          </a:endParaRPr>
        </a:p>
      </dgm:t>
    </dgm:pt>
    <dgm:pt modelId="{8B7D06BB-9DC2-4EAC-9164-9D67C644963E}">
      <dgm:prSet custT="1"/>
      <dgm:spPr/>
      <dgm:t>
        <a:bodyPr/>
        <a:lstStyle/>
        <a:p>
          <a:pPr rtl="0"/>
          <a:r>
            <a:rPr lang="ms-MY" sz="1300" b="1" smtClean="0">
              <a:solidFill>
                <a:schemeClr val="tx1"/>
              </a:solidFill>
            </a:rPr>
            <a:t>ISC T	Tourism, Exhibition &amp; Hospitality Services</a:t>
          </a:r>
          <a:endParaRPr lang="en-US" sz="1300" b="1" dirty="0">
            <a:solidFill>
              <a:schemeClr val="tx1"/>
            </a:solidFill>
          </a:endParaRPr>
        </a:p>
      </dgm:t>
    </dgm:pt>
    <dgm:pt modelId="{683AA15D-9BDB-428B-91BE-D01C026FADC5}" type="parTrans" cxnId="{0C6D20B1-CCF9-46BB-8E4C-7E5C762134AB}">
      <dgm:prSet/>
      <dgm:spPr/>
      <dgm:t>
        <a:bodyPr/>
        <a:lstStyle/>
        <a:p>
          <a:endParaRPr lang="en-US" sz="1300">
            <a:solidFill>
              <a:schemeClr val="tx1"/>
            </a:solidFill>
          </a:endParaRPr>
        </a:p>
      </dgm:t>
    </dgm:pt>
    <dgm:pt modelId="{41AA7E2E-32FE-4301-8639-68B017D5E8E3}" type="sibTrans" cxnId="{0C6D20B1-CCF9-46BB-8E4C-7E5C762134AB}">
      <dgm:prSet/>
      <dgm:spPr/>
      <dgm:t>
        <a:bodyPr/>
        <a:lstStyle/>
        <a:p>
          <a:endParaRPr lang="en-US" sz="1300">
            <a:solidFill>
              <a:schemeClr val="tx1"/>
            </a:solidFill>
          </a:endParaRPr>
        </a:p>
      </dgm:t>
    </dgm:pt>
    <dgm:pt modelId="{27A702D4-EAA7-4535-861B-C0FDF6CDBCF4}">
      <dgm:prSet custT="1"/>
      <dgm:spPr/>
      <dgm:t>
        <a:bodyPr/>
        <a:lstStyle/>
        <a:p>
          <a:pPr rtl="0"/>
          <a:r>
            <a:rPr lang="en-US" sz="1300" b="1" smtClean="0">
              <a:solidFill>
                <a:schemeClr val="tx1"/>
              </a:solidFill>
            </a:rPr>
            <a:t>ISC U	Food and Food Products</a:t>
          </a:r>
          <a:endParaRPr lang="en-US" sz="1300" dirty="0">
            <a:solidFill>
              <a:schemeClr val="tx1"/>
            </a:solidFill>
          </a:endParaRPr>
        </a:p>
      </dgm:t>
    </dgm:pt>
    <dgm:pt modelId="{56ED9DA0-9D1F-4B69-BA13-911F62ACC0EF}" type="parTrans" cxnId="{6B8C2C64-8CAF-4358-9844-FDE3BFD4B19D}">
      <dgm:prSet/>
      <dgm:spPr/>
      <dgm:t>
        <a:bodyPr/>
        <a:lstStyle/>
        <a:p>
          <a:endParaRPr lang="en-US" sz="1300">
            <a:solidFill>
              <a:schemeClr val="tx1"/>
            </a:solidFill>
          </a:endParaRPr>
        </a:p>
      </dgm:t>
    </dgm:pt>
    <dgm:pt modelId="{65EA8E49-2483-45C4-9741-D17F51140C1A}" type="sibTrans" cxnId="{6B8C2C64-8CAF-4358-9844-FDE3BFD4B19D}">
      <dgm:prSet/>
      <dgm:spPr/>
      <dgm:t>
        <a:bodyPr/>
        <a:lstStyle/>
        <a:p>
          <a:endParaRPr lang="en-US" sz="1300">
            <a:solidFill>
              <a:schemeClr val="tx1"/>
            </a:solidFill>
          </a:endParaRPr>
        </a:p>
      </dgm:t>
    </dgm:pt>
    <dgm:pt modelId="{5FB72EF1-E95D-48C1-93F7-24476C3FCC07}">
      <dgm:prSet custT="1"/>
      <dgm:spPr/>
      <dgm:t>
        <a:bodyPr/>
        <a:lstStyle/>
        <a:p>
          <a:pPr rtl="0"/>
          <a:r>
            <a:rPr lang="en-US" sz="1300" b="1" smtClean="0">
              <a:solidFill>
                <a:schemeClr val="tx1"/>
              </a:solidFill>
            </a:rPr>
            <a:t>ISC W	Occupational Safety and Health</a:t>
          </a:r>
          <a:endParaRPr lang="en-US" sz="1300" dirty="0">
            <a:solidFill>
              <a:schemeClr val="tx1"/>
            </a:solidFill>
          </a:endParaRPr>
        </a:p>
      </dgm:t>
    </dgm:pt>
    <dgm:pt modelId="{401FAA22-A0C9-49DE-B35F-F1C0070F0415}" type="parTrans" cxnId="{560C909B-5A63-4199-9F7B-708B04DD32D9}">
      <dgm:prSet/>
      <dgm:spPr/>
      <dgm:t>
        <a:bodyPr/>
        <a:lstStyle/>
        <a:p>
          <a:endParaRPr lang="en-US" sz="1300">
            <a:solidFill>
              <a:schemeClr val="tx1"/>
            </a:solidFill>
          </a:endParaRPr>
        </a:p>
      </dgm:t>
    </dgm:pt>
    <dgm:pt modelId="{47F1526F-81E3-4C98-BAB0-95EACFAFBB73}" type="sibTrans" cxnId="{560C909B-5A63-4199-9F7B-708B04DD32D9}">
      <dgm:prSet/>
      <dgm:spPr/>
      <dgm:t>
        <a:bodyPr/>
        <a:lstStyle/>
        <a:p>
          <a:endParaRPr lang="en-US" sz="1300">
            <a:solidFill>
              <a:schemeClr val="tx1"/>
            </a:solidFill>
          </a:endParaRPr>
        </a:p>
      </dgm:t>
    </dgm:pt>
    <dgm:pt modelId="{5444378C-ACAB-49F7-ADCA-6BA8F1EF5F1E}">
      <dgm:prSet custT="1"/>
      <dgm:spPr/>
      <dgm:t>
        <a:bodyPr/>
        <a:lstStyle/>
        <a:p>
          <a:pPr rtl="0"/>
          <a:r>
            <a:rPr lang="en-US" sz="1300" b="1" smtClean="0">
              <a:solidFill>
                <a:schemeClr val="tx1"/>
              </a:solidFill>
            </a:rPr>
            <a:t>ISC Y	Quality Management and Quality Assurance</a:t>
          </a:r>
          <a:endParaRPr lang="en-US" sz="1300" dirty="0">
            <a:solidFill>
              <a:schemeClr val="tx1"/>
            </a:solidFill>
          </a:endParaRPr>
        </a:p>
      </dgm:t>
    </dgm:pt>
    <dgm:pt modelId="{DF30693E-7639-4809-A970-427D2E3D41D8}" type="parTrans" cxnId="{E34853D1-6DDC-4AC0-B15C-36584EB5CFA5}">
      <dgm:prSet/>
      <dgm:spPr/>
      <dgm:t>
        <a:bodyPr/>
        <a:lstStyle/>
        <a:p>
          <a:endParaRPr lang="en-US" sz="1300">
            <a:solidFill>
              <a:schemeClr val="tx1"/>
            </a:solidFill>
          </a:endParaRPr>
        </a:p>
      </dgm:t>
    </dgm:pt>
    <dgm:pt modelId="{74D5422A-844A-4154-B40F-BEED6C0ACC09}" type="sibTrans" cxnId="{E34853D1-6DDC-4AC0-B15C-36584EB5CFA5}">
      <dgm:prSet/>
      <dgm:spPr/>
      <dgm:t>
        <a:bodyPr/>
        <a:lstStyle/>
        <a:p>
          <a:endParaRPr lang="en-US" sz="1300">
            <a:solidFill>
              <a:schemeClr val="tx1"/>
            </a:solidFill>
          </a:endParaRPr>
        </a:p>
      </dgm:t>
    </dgm:pt>
    <dgm:pt modelId="{9A43A3C8-306A-488B-BEDA-F9219B8CF6BD}">
      <dgm:prSet custT="1"/>
      <dgm:spPr/>
      <dgm:t>
        <a:bodyPr/>
        <a:lstStyle/>
        <a:p>
          <a:pPr rtl="0"/>
          <a:r>
            <a:rPr lang="en-US" sz="1300" b="1" smtClean="0">
              <a:solidFill>
                <a:schemeClr val="tx1"/>
              </a:solidFill>
            </a:rPr>
            <a:t>ISC Z	Environmental Management</a:t>
          </a:r>
          <a:endParaRPr lang="en-US" sz="1300" dirty="0">
            <a:solidFill>
              <a:schemeClr val="tx1"/>
            </a:solidFill>
          </a:endParaRPr>
        </a:p>
      </dgm:t>
    </dgm:pt>
    <dgm:pt modelId="{3C6AB948-4768-4592-9731-B2B826373A18}" type="parTrans" cxnId="{A83461B9-4838-44E6-8E43-614818C4FF33}">
      <dgm:prSet/>
      <dgm:spPr/>
      <dgm:t>
        <a:bodyPr/>
        <a:lstStyle/>
        <a:p>
          <a:endParaRPr lang="en-US" sz="1300">
            <a:solidFill>
              <a:schemeClr val="tx1"/>
            </a:solidFill>
          </a:endParaRPr>
        </a:p>
      </dgm:t>
    </dgm:pt>
    <dgm:pt modelId="{BF858CE0-BFEF-4B97-9BBA-0D0AC4B9C266}" type="sibTrans" cxnId="{A83461B9-4838-44E6-8E43-614818C4FF33}">
      <dgm:prSet/>
      <dgm:spPr/>
      <dgm:t>
        <a:bodyPr/>
        <a:lstStyle/>
        <a:p>
          <a:endParaRPr lang="en-US" sz="1300">
            <a:solidFill>
              <a:schemeClr val="tx1"/>
            </a:solidFill>
          </a:endParaRPr>
        </a:p>
      </dgm:t>
    </dgm:pt>
    <dgm:pt modelId="{F6978972-BC1A-4C36-A784-7EB487F91622}">
      <dgm:prSet custT="1"/>
      <dgm:spPr/>
      <dgm:t>
        <a:bodyPr/>
        <a:lstStyle/>
        <a:p>
          <a:pPr rtl="0"/>
          <a:r>
            <a:rPr lang="en-US" sz="1300" b="1" smtClean="0">
              <a:solidFill>
                <a:schemeClr val="tx1"/>
              </a:solidFill>
            </a:rPr>
            <a:t>ISC C 	Consumer Interests</a:t>
          </a:r>
          <a:endParaRPr lang="en-US" sz="1300" b="1" dirty="0">
            <a:solidFill>
              <a:schemeClr val="tx1"/>
            </a:solidFill>
          </a:endParaRPr>
        </a:p>
      </dgm:t>
    </dgm:pt>
    <dgm:pt modelId="{261CA1D5-259B-438E-A4AC-83AD69A6CA4E}" type="parTrans" cxnId="{5C714EA4-E8F9-48D0-93DF-DB2F9F162723}">
      <dgm:prSet/>
      <dgm:spPr/>
      <dgm:t>
        <a:bodyPr/>
        <a:lstStyle/>
        <a:p>
          <a:endParaRPr lang="en-MY" sz="1300">
            <a:solidFill>
              <a:schemeClr val="tx1"/>
            </a:solidFill>
          </a:endParaRPr>
        </a:p>
      </dgm:t>
    </dgm:pt>
    <dgm:pt modelId="{76815E6E-1493-4C61-8F53-E0B7AEFC0B6C}" type="sibTrans" cxnId="{5C714EA4-E8F9-48D0-93DF-DB2F9F162723}">
      <dgm:prSet/>
      <dgm:spPr/>
      <dgm:t>
        <a:bodyPr/>
        <a:lstStyle/>
        <a:p>
          <a:endParaRPr lang="en-MY" sz="1300">
            <a:solidFill>
              <a:schemeClr val="tx1"/>
            </a:solidFill>
          </a:endParaRPr>
        </a:p>
      </dgm:t>
    </dgm:pt>
    <dgm:pt modelId="{1EB9A271-2176-4411-AA2E-5FA4DC35A3EF}" type="pres">
      <dgm:prSet presAssocID="{38BBF579-AED8-4521-8609-4A97C33E298B}" presName="linear" presStyleCnt="0">
        <dgm:presLayoutVars>
          <dgm:animLvl val="lvl"/>
          <dgm:resizeHandles val="exact"/>
        </dgm:presLayoutVars>
      </dgm:prSet>
      <dgm:spPr/>
      <dgm:t>
        <a:bodyPr/>
        <a:lstStyle/>
        <a:p>
          <a:endParaRPr lang="en-US"/>
        </a:p>
      </dgm:t>
    </dgm:pt>
    <dgm:pt modelId="{17811BDB-C3B9-4A12-996E-47BDD2CC71E7}" type="pres">
      <dgm:prSet presAssocID="{35C7CC8C-00A9-4E16-B929-60E02EBB4D3B}" presName="parentText" presStyleLbl="node1" presStyleIdx="0" presStyleCnt="24" custLinFactNeighborY="-6296">
        <dgm:presLayoutVars>
          <dgm:chMax val="0"/>
          <dgm:bulletEnabled val="1"/>
        </dgm:presLayoutVars>
      </dgm:prSet>
      <dgm:spPr/>
      <dgm:t>
        <a:bodyPr/>
        <a:lstStyle/>
        <a:p>
          <a:endParaRPr lang="en-US"/>
        </a:p>
      </dgm:t>
    </dgm:pt>
    <dgm:pt modelId="{27989588-B7D9-4E57-941F-0FF4122AAF9A}" type="pres">
      <dgm:prSet presAssocID="{F7071309-55DC-41EB-8339-4D7C7D9F7941}" presName="spacer" presStyleCnt="0"/>
      <dgm:spPr/>
      <dgm:t>
        <a:bodyPr/>
        <a:lstStyle/>
        <a:p>
          <a:endParaRPr lang="en-MY"/>
        </a:p>
      </dgm:t>
    </dgm:pt>
    <dgm:pt modelId="{D7346DC1-98CD-4BA8-B43D-320E216AE6D7}" type="pres">
      <dgm:prSet presAssocID="{E9B06ABB-4195-4D79-922C-A57ADE2B5871}" presName="parentText" presStyleLbl="node1" presStyleIdx="1" presStyleCnt="24" custLinFactNeighborX="869">
        <dgm:presLayoutVars>
          <dgm:chMax val="0"/>
          <dgm:bulletEnabled val="1"/>
        </dgm:presLayoutVars>
      </dgm:prSet>
      <dgm:spPr/>
      <dgm:t>
        <a:bodyPr/>
        <a:lstStyle/>
        <a:p>
          <a:endParaRPr lang="en-US"/>
        </a:p>
      </dgm:t>
    </dgm:pt>
    <dgm:pt modelId="{1D5BEF51-257C-4C67-97CB-0CA1C0F60C35}" type="pres">
      <dgm:prSet presAssocID="{0E003D5E-41E9-4A93-88C7-FEE170B76CED}" presName="spacer" presStyleCnt="0"/>
      <dgm:spPr/>
      <dgm:t>
        <a:bodyPr/>
        <a:lstStyle/>
        <a:p>
          <a:endParaRPr lang="en-MY"/>
        </a:p>
      </dgm:t>
    </dgm:pt>
    <dgm:pt modelId="{2290B1DF-BEF4-4A5B-B79F-85CE8A9EB145}" type="pres">
      <dgm:prSet presAssocID="{F6978972-BC1A-4C36-A784-7EB487F91622}" presName="parentText" presStyleLbl="node1" presStyleIdx="2" presStyleCnt="24">
        <dgm:presLayoutVars>
          <dgm:chMax val="0"/>
          <dgm:bulletEnabled val="1"/>
        </dgm:presLayoutVars>
      </dgm:prSet>
      <dgm:spPr/>
      <dgm:t>
        <a:bodyPr/>
        <a:lstStyle/>
        <a:p>
          <a:endParaRPr lang="en-MY"/>
        </a:p>
      </dgm:t>
    </dgm:pt>
    <dgm:pt modelId="{7A54EC37-0C21-4B13-905E-DC213CFCA818}" type="pres">
      <dgm:prSet presAssocID="{76815E6E-1493-4C61-8F53-E0B7AEFC0B6C}" presName="spacer" presStyleCnt="0"/>
      <dgm:spPr/>
      <dgm:t>
        <a:bodyPr/>
        <a:lstStyle/>
        <a:p>
          <a:endParaRPr lang="en-MY"/>
        </a:p>
      </dgm:t>
    </dgm:pt>
    <dgm:pt modelId="{5579AF4A-54F2-4C3A-93E8-5D56F420CB86}" type="pres">
      <dgm:prSet presAssocID="{98883F8B-086C-481E-A02C-8300E3CA8850}" presName="parentText" presStyleLbl="node1" presStyleIdx="3" presStyleCnt="24">
        <dgm:presLayoutVars>
          <dgm:chMax val="0"/>
          <dgm:bulletEnabled val="1"/>
        </dgm:presLayoutVars>
      </dgm:prSet>
      <dgm:spPr/>
      <dgm:t>
        <a:bodyPr/>
        <a:lstStyle/>
        <a:p>
          <a:endParaRPr lang="en-US"/>
        </a:p>
      </dgm:t>
    </dgm:pt>
    <dgm:pt modelId="{9CDA2973-D5C0-4F52-A6C1-59A781DE0CA0}" type="pres">
      <dgm:prSet presAssocID="{6E8637A7-0DC9-4884-9A1D-C250C868A3C6}" presName="spacer" presStyleCnt="0"/>
      <dgm:spPr/>
      <dgm:t>
        <a:bodyPr/>
        <a:lstStyle/>
        <a:p>
          <a:endParaRPr lang="en-MY"/>
        </a:p>
      </dgm:t>
    </dgm:pt>
    <dgm:pt modelId="{EC5B0CFF-3BB2-4327-8FA8-254F684799F8}" type="pres">
      <dgm:prSet presAssocID="{7169973B-09F8-4A76-A9CA-4E840FFC9186}" presName="parentText" presStyleLbl="node1" presStyleIdx="4" presStyleCnt="24">
        <dgm:presLayoutVars>
          <dgm:chMax val="0"/>
          <dgm:bulletEnabled val="1"/>
        </dgm:presLayoutVars>
      </dgm:prSet>
      <dgm:spPr/>
      <dgm:t>
        <a:bodyPr/>
        <a:lstStyle/>
        <a:p>
          <a:endParaRPr lang="en-US"/>
        </a:p>
      </dgm:t>
    </dgm:pt>
    <dgm:pt modelId="{2D13D7CE-431C-4EB2-9D0A-0BA8C8C7C600}" type="pres">
      <dgm:prSet presAssocID="{D4F24BEC-3B03-467F-B12F-CBDC5A944117}" presName="spacer" presStyleCnt="0"/>
      <dgm:spPr/>
      <dgm:t>
        <a:bodyPr/>
        <a:lstStyle/>
        <a:p>
          <a:endParaRPr lang="en-MY"/>
        </a:p>
      </dgm:t>
    </dgm:pt>
    <dgm:pt modelId="{722867D3-E1F7-4684-97D2-71338D7F2040}" type="pres">
      <dgm:prSet presAssocID="{06F3AC36-CF7D-4381-961C-701E6B93A16E}" presName="parentText" presStyleLbl="node1" presStyleIdx="5" presStyleCnt="24">
        <dgm:presLayoutVars>
          <dgm:chMax val="0"/>
          <dgm:bulletEnabled val="1"/>
        </dgm:presLayoutVars>
      </dgm:prSet>
      <dgm:spPr/>
      <dgm:t>
        <a:bodyPr/>
        <a:lstStyle/>
        <a:p>
          <a:endParaRPr lang="en-US"/>
        </a:p>
      </dgm:t>
    </dgm:pt>
    <dgm:pt modelId="{08875A4C-85D9-4F26-9DC9-9198AA596F06}" type="pres">
      <dgm:prSet presAssocID="{9735E7AE-9035-49EB-A668-FE32E5C16F48}" presName="spacer" presStyleCnt="0"/>
      <dgm:spPr/>
      <dgm:t>
        <a:bodyPr/>
        <a:lstStyle/>
        <a:p>
          <a:endParaRPr lang="en-MY"/>
        </a:p>
      </dgm:t>
    </dgm:pt>
    <dgm:pt modelId="{CE4BA4ED-6A1C-45E1-98D1-2C88966EEAF1}" type="pres">
      <dgm:prSet presAssocID="{6F56C7C3-4F6A-43B3-A6BF-3CB202887E0A}" presName="parentText" presStyleLbl="node1" presStyleIdx="6" presStyleCnt="24">
        <dgm:presLayoutVars>
          <dgm:chMax val="0"/>
          <dgm:bulletEnabled val="1"/>
        </dgm:presLayoutVars>
      </dgm:prSet>
      <dgm:spPr/>
      <dgm:t>
        <a:bodyPr/>
        <a:lstStyle/>
        <a:p>
          <a:endParaRPr lang="en-US"/>
        </a:p>
      </dgm:t>
    </dgm:pt>
    <dgm:pt modelId="{B89A038F-7784-4503-A0F0-34EEF9F7C907}" type="pres">
      <dgm:prSet presAssocID="{4F8AFB2D-7A99-45AA-8225-C2863EC9D90A}" presName="spacer" presStyleCnt="0"/>
      <dgm:spPr/>
      <dgm:t>
        <a:bodyPr/>
        <a:lstStyle/>
        <a:p>
          <a:endParaRPr lang="en-MY"/>
        </a:p>
      </dgm:t>
    </dgm:pt>
    <dgm:pt modelId="{B5DBF99D-00DB-49CC-9FF8-36747055B5A3}" type="pres">
      <dgm:prSet presAssocID="{7018B701-C010-4ECB-9F98-388A0B5AB9C5}" presName="parentText" presStyleLbl="node1" presStyleIdx="7" presStyleCnt="24">
        <dgm:presLayoutVars>
          <dgm:chMax val="0"/>
          <dgm:bulletEnabled val="1"/>
        </dgm:presLayoutVars>
      </dgm:prSet>
      <dgm:spPr/>
      <dgm:t>
        <a:bodyPr/>
        <a:lstStyle/>
        <a:p>
          <a:endParaRPr lang="en-US"/>
        </a:p>
      </dgm:t>
    </dgm:pt>
    <dgm:pt modelId="{0CF9BD92-73EE-4BB6-8F66-EE553E5643DB}" type="pres">
      <dgm:prSet presAssocID="{6D63B54B-B5A5-4155-BC97-C81B4A3AA7FC}" presName="spacer" presStyleCnt="0"/>
      <dgm:spPr/>
      <dgm:t>
        <a:bodyPr/>
        <a:lstStyle/>
        <a:p>
          <a:endParaRPr lang="en-MY"/>
        </a:p>
      </dgm:t>
    </dgm:pt>
    <dgm:pt modelId="{634D569F-AA85-479E-86E3-5CE52E6B381D}" type="pres">
      <dgm:prSet presAssocID="{0E18D165-D11D-4E16-A746-DAA478CD2DC5}" presName="parentText" presStyleLbl="node1" presStyleIdx="8" presStyleCnt="24">
        <dgm:presLayoutVars>
          <dgm:chMax val="0"/>
          <dgm:bulletEnabled val="1"/>
        </dgm:presLayoutVars>
      </dgm:prSet>
      <dgm:spPr/>
      <dgm:t>
        <a:bodyPr/>
        <a:lstStyle/>
        <a:p>
          <a:endParaRPr lang="en-US"/>
        </a:p>
      </dgm:t>
    </dgm:pt>
    <dgm:pt modelId="{19F7E749-17E8-45CD-99CF-3D1354DB8E0C}" type="pres">
      <dgm:prSet presAssocID="{2E6573D2-A9C7-4ED6-9B24-8DD8A4F6469D}" presName="spacer" presStyleCnt="0"/>
      <dgm:spPr/>
      <dgm:t>
        <a:bodyPr/>
        <a:lstStyle/>
        <a:p>
          <a:endParaRPr lang="en-MY"/>
        </a:p>
      </dgm:t>
    </dgm:pt>
    <dgm:pt modelId="{7062F294-25AC-4E1F-AF73-283D66EF57AA}" type="pres">
      <dgm:prSet presAssocID="{2D134877-6DC1-419D-8D5A-8A118223F374}" presName="parentText" presStyleLbl="node1" presStyleIdx="9" presStyleCnt="24">
        <dgm:presLayoutVars>
          <dgm:chMax val="0"/>
          <dgm:bulletEnabled val="1"/>
        </dgm:presLayoutVars>
      </dgm:prSet>
      <dgm:spPr/>
      <dgm:t>
        <a:bodyPr/>
        <a:lstStyle/>
        <a:p>
          <a:endParaRPr lang="en-US"/>
        </a:p>
      </dgm:t>
    </dgm:pt>
    <dgm:pt modelId="{4B790209-079E-498F-A534-7422E8B9F800}" type="pres">
      <dgm:prSet presAssocID="{85A327D8-E55C-446F-95D9-5495BBF1C3AA}" presName="spacer" presStyleCnt="0"/>
      <dgm:spPr/>
      <dgm:t>
        <a:bodyPr/>
        <a:lstStyle/>
        <a:p>
          <a:endParaRPr lang="en-MY"/>
        </a:p>
      </dgm:t>
    </dgm:pt>
    <dgm:pt modelId="{06D52559-C0E3-49F9-8145-29B217F3E25F}" type="pres">
      <dgm:prSet presAssocID="{75028AD8-14BD-40A8-8757-25EEF216A24A}" presName="parentText" presStyleLbl="node1" presStyleIdx="10" presStyleCnt="24">
        <dgm:presLayoutVars>
          <dgm:chMax val="0"/>
          <dgm:bulletEnabled val="1"/>
        </dgm:presLayoutVars>
      </dgm:prSet>
      <dgm:spPr/>
      <dgm:t>
        <a:bodyPr/>
        <a:lstStyle/>
        <a:p>
          <a:endParaRPr lang="en-US"/>
        </a:p>
      </dgm:t>
    </dgm:pt>
    <dgm:pt modelId="{703646CD-54F0-419C-822D-278D2DAC75DF}" type="pres">
      <dgm:prSet presAssocID="{DCD19AE6-3B07-4192-8170-B0D9BE821619}" presName="spacer" presStyleCnt="0"/>
      <dgm:spPr/>
      <dgm:t>
        <a:bodyPr/>
        <a:lstStyle/>
        <a:p>
          <a:endParaRPr lang="en-MY"/>
        </a:p>
      </dgm:t>
    </dgm:pt>
    <dgm:pt modelId="{BA3D16A2-93BD-4A61-9992-385E8873E837}" type="pres">
      <dgm:prSet presAssocID="{A0B6806F-71AB-4CD2-8B1C-FB7075279B33}" presName="parentText" presStyleLbl="node1" presStyleIdx="11" presStyleCnt="24">
        <dgm:presLayoutVars>
          <dgm:chMax val="0"/>
          <dgm:bulletEnabled val="1"/>
        </dgm:presLayoutVars>
      </dgm:prSet>
      <dgm:spPr/>
      <dgm:t>
        <a:bodyPr/>
        <a:lstStyle/>
        <a:p>
          <a:endParaRPr lang="en-US"/>
        </a:p>
      </dgm:t>
    </dgm:pt>
    <dgm:pt modelId="{276D4D02-83E6-4A04-B3BB-0D27F31E5C79}" type="pres">
      <dgm:prSet presAssocID="{1DDC39C1-92E2-40AF-A8DD-C6C495720A53}" presName="spacer" presStyleCnt="0"/>
      <dgm:spPr/>
      <dgm:t>
        <a:bodyPr/>
        <a:lstStyle/>
        <a:p>
          <a:endParaRPr lang="en-MY"/>
        </a:p>
      </dgm:t>
    </dgm:pt>
    <dgm:pt modelId="{13E847D6-4733-42EF-AAA2-1B7EF9B5B711}" type="pres">
      <dgm:prSet presAssocID="{45892C85-C602-4779-B186-538C941D0EB7}" presName="parentText" presStyleLbl="node1" presStyleIdx="12" presStyleCnt="24">
        <dgm:presLayoutVars>
          <dgm:chMax val="0"/>
          <dgm:bulletEnabled val="1"/>
        </dgm:presLayoutVars>
      </dgm:prSet>
      <dgm:spPr/>
      <dgm:t>
        <a:bodyPr/>
        <a:lstStyle/>
        <a:p>
          <a:endParaRPr lang="en-US"/>
        </a:p>
      </dgm:t>
    </dgm:pt>
    <dgm:pt modelId="{6910C8B6-C5A5-4CE0-B219-D4AA25DD8845}" type="pres">
      <dgm:prSet presAssocID="{183BD8B1-208D-4CF6-A085-3090108B6CB9}" presName="spacer" presStyleCnt="0"/>
      <dgm:spPr/>
      <dgm:t>
        <a:bodyPr/>
        <a:lstStyle/>
        <a:p>
          <a:endParaRPr lang="en-MY"/>
        </a:p>
      </dgm:t>
    </dgm:pt>
    <dgm:pt modelId="{9432BFD2-F9A8-46A9-A4B0-2BA4CCECA389}" type="pres">
      <dgm:prSet presAssocID="{7D331F46-2EA6-4815-A331-6B3026F7C4E2}" presName="parentText" presStyleLbl="node1" presStyleIdx="13" presStyleCnt="24">
        <dgm:presLayoutVars>
          <dgm:chMax val="0"/>
          <dgm:bulletEnabled val="1"/>
        </dgm:presLayoutVars>
      </dgm:prSet>
      <dgm:spPr/>
      <dgm:t>
        <a:bodyPr/>
        <a:lstStyle/>
        <a:p>
          <a:endParaRPr lang="en-US"/>
        </a:p>
      </dgm:t>
    </dgm:pt>
    <dgm:pt modelId="{334A43CA-74CA-4539-8975-9D934B499D33}" type="pres">
      <dgm:prSet presAssocID="{E44D5352-B0AA-4354-A426-469238B760EA}" presName="spacer" presStyleCnt="0"/>
      <dgm:spPr/>
      <dgm:t>
        <a:bodyPr/>
        <a:lstStyle/>
        <a:p>
          <a:endParaRPr lang="en-MY"/>
        </a:p>
      </dgm:t>
    </dgm:pt>
    <dgm:pt modelId="{888BBD4D-114C-4DBB-BBE8-159E121C9C29}" type="pres">
      <dgm:prSet presAssocID="{74819351-831B-4E59-8EF6-1EC31593903A}" presName="parentText" presStyleLbl="node1" presStyleIdx="14" presStyleCnt="24">
        <dgm:presLayoutVars>
          <dgm:chMax val="0"/>
          <dgm:bulletEnabled val="1"/>
        </dgm:presLayoutVars>
      </dgm:prSet>
      <dgm:spPr/>
      <dgm:t>
        <a:bodyPr/>
        <a:lstStyle/>
        <a:p>
          <a:endParaRPr lang="en-US"/>
        </a:p>
      </dgm:t>
    </dgm:pt>
    <dgm:pt modelId="{DF06ADE7-02C5-488C-91FD-A6DACB1D4B96}" type="pres">
      <dgm:prSet presAssocID="{2D6F7ADE-AEF0-4DDF-B9FB-D4ACAF607C8D}" presName="spacer" presStyleCnt="0"/>
      <dgm:spPr/>
      <dgm:t>
        <a:bodyPr/>
        <a:lstStyle/>
        <a:p>
          <a:endParaRPr lang="en-MY"/>
        </a:p>
      </dgm:t>
    </dgm:pt>
    <dgm:pt modelId="{9602DC42-0D88-42A5-A0F5-EF225EBBC037}" type="pres">
      <dgm:prSet presAssocID="{9F27AB91-DD6B-4169-A5C2-7F7FFE76D2C5}" presName="parentText" presStyleLbl="node1" presStyleIdx="15" presStyleCnt="24">
        <dgm:presLayoutVars>
          <dgm:chMax val="0"/>
          <dgm:bulletEnabled val="1"/>
        </dgm:presLayoutVars>
      </dgm:prSet>
      <dgm:spPr/>
      <dgm:t>
        <a:bodyPr/>
        <a:lstStyle/>
        <a:p>
          <a:endParaRPr lang="en-US"/>
        </a:p>
      </dgm:t>
    </dgm:pt>
    <dgm:pt modelId="{1F11EDB6-5B2E-47D8-B4C1-697749C102E6}" type="pres">
      <dgm:prSet presAssocID="{039A5E8E-96BD-450E-87D0-5BE4935837D6}" presName="spacer" presStyleCnt="0"/>
      <dgm:spPr/>
      <dgm:t>
        <a:bodyPr/>
        <a:lstStyle/>
        <a:p>
          <a:endParaRPr lang="en-MY"/>
        </a:p>
      </dgm:t>
    </dgm:pt>
    <dgm:pt modelId="{6CD20D01-BA7B-4797-92BC-FA780EAB484D}" type="pres">
      <dgm:prSet presAssocID="{774E9050-742D-4B98-9026-CC45C86DA779}" presName="parentText" presStyleLbl="node1" presStyleIdx="16" presStyleCnt="24">
        <dgm:presLayoutVars>
          <dgm:chMax val="0"/>
          <dgm:bulletEnabled val="1"/>
        </dgm:presLayoutVars>
      </dgm:prSet>
      <dgm:spPr/>
      <dgm:t>
        <a:bodyPr/>
        <a:lstStyle/>
        <a:p>
          <a:endParaRPr lang="en-US"/>
        </a:p>
      </dgm:t>
    </dgm:pt>
    <dgm:pt modelId="{E6708EEF-C4E8-4B6F-B194-A7A97EF01070}" type="pres">
      <dgm:prSet presAssocID="{EA8B15F2-E3F6-44DA-A6D0-0F44D92C5C9B}" presName="spacer" presStyleCnt="0"/>
      <dgm:spPr/>
      <dgm:t>
        <a:bodyPr/>
        <a:lstStyle/>
        <a:p>
          <a:endParaRPr lang="en-MY"/>
        </a:p>
      </dgm:t>
    </dgm:pt>
    <dgm:pt modelId="{068A1B06-6B3B-48CA-B355-98D6AC64216B}" type="pres">
      <dgm:prSet presAssocID="{E3E23478-164B-4232-8A21-6DB4EAF26808}" presName="parentText" presStyleLbl="node1" presStyleIdx="17" presStyleCnt="24">
        <dgm:presLayoutVars>
          <dgm:chMax val="0"/>
          <dgm:bulletEnabled val="1"/>
        </dgm:presLayoutVars>
      </dgm:prSet>
      <dgm:spPr/>
      <dgm:t>
        <a:bodyPr/>
        <a:lstStyle/>
        <a:p>
          <a:endParaRPr lang="en-US"/>
        </a:p>
      </dgm:t>
    </dgm:pt>
    <dgm:pt modelId="{E5626E7C-D952-43A3-B749-C7926376E995}" type="pres">
      <dgm:prSet presAssocID="{53EE48FF-0715-4B73-B9DC-C75752759052}" presName="spacer" presStyleCnt="0"/>
      <dgm:spPr/>
      <dgm:t>
        <a:bodyPr/>
        <a:lstStyle/>
        <a:p>
          <a:endParaRPr lang="en-MY"/>
        </a:p>
      </dgm:t>
    </dgm:pt>
    <dgm:pt modelId="{FE11D992-D386-45E4-8BBC-97611394CDB7}" type="pres">
      <dgm:prSet presAssocID="{CF09BCBB-B529-47E5-8BD1-7251FBDB9A51}" presName="parentText" presStyleLbl="node1" presStyleIdx="18" presStyleCnt="24">
        <dgm:presLayoutVars>
          <dgm:chMax val="0"/>
          <dgm:bulletEnabled val="1"/>
        </dgm:presLayoutVars>
      </dgm:prSet>
      <dgm:spPr/>
      <dgm:t>
        <a:bodyPr/>
        <a:lstStyle/>
        <a:p>
          <a:endParaRPr lang="en-US"/>
        </a:p>
      </dgm:t>
    </dgm:pt>
    <dgm:pt modelId="{8C9AF96A-775E-4A1F-B890-7DA6B94D8F61}" type="pres">
      <dgm:prSet presAssocID="{538CE6E8-F3AD-4BF4-B215-88AEBF123D53}" presName="spacer" presStyleCnt="0"/>
      <dgm:spPr/>
      <dgm:t>
        <a:bodyPr/>
        <a:lstStyle/>
        <a:p>
          <a:endParaRPr lang="en-MY"/>
        </a:p>
      </dgm:t>
    </dgm:pt>
    <dgm:pt modelId="{F8ED8F83-07F3-41FF-BF07-84D0A5D0AF88}" type="pres">
      <dgm:prSet presAssocID="{8B7D06BB-9DC2-4EAC-9164-9D67C644963E}" presName="parentText" presStyleLbl="node1" presStyleIdx="19" presStyleCnt="24">
        <dgm:presLayoutVars>
          <dgm:chMax val="0"/>
          <dgm:bulletEnabled val="1"/>
        </dgm:presLayoutVars>
      </dgm:prSet>
      <dgm:spPr/>
      <dgm:t>
        <a:bodyPr/>
        <a:lstStyle/>
        <a:p>
          <a:endParaRPr lang="en-US"/>
        </a:p>
      </dgm:t>
    </dgm:pt>
    <dgm:pt modelId="{CDD9539E-1760-428D-B592-94D9277B601E}" type="pres">
      <dgm:prSet presAssocID="{41AA7E2E-32FE-4301-8639-68B017D5E8E3}" presName="spacer" presStyleCnt="0"/>
      <dgm:spPr/>
      <dgm:t>
        <a:bodyPr/>
        <a:lstStyle/>
        <a:p>
          <a:endParaRPr lang="en-MY"/>
        </a:p>
      </dgm:t>
    </dgm:pt>
    <dgm:pt modelId="{B1BC222F-D070-4A4B-9894-2BC87001CCEA}" type="pres">
      <dgm:prSet presAssocID="{27A702D4-EAA7-4535-861B-C0FDF6CDBCF4}" presName="parentText" presStyleLbl="node1" presStyleIdx="20" presStyleCnt="24">
        <dgm:presLayoutVars>
          <dgm:chMax val="0"/>
          <dgm:bulletEnabled val="1"/>
        </dgm:presLayoutVars>
      </dgm:prSet>
      <dgm:spPr/>
      <dgm:t>
        <a:bodyPr/>
        <a:lstStyle/>
        <a:p>
          <a:endParaRPr lang="en-US"/>
        </a:p>
      </dgm:t>
    </dgm:pt>
    <dgm:pt modelId="{72A774DE-D2CC-4D61-A1F9-E33E11D120E5}" type="pres">
      <dgm:prSet presAssocID="{65EA8E49-2483-45C4-9741-D17F51140C1A}" presName="spacer" presStyleCnt="0"/>
      <dgm:spPr/>
      <dgm:t>
        <a:bodyPr/>
        <a:lstStyle/>
        <a:p>
          <a:endParaRPr lang="en-MY"/>
        </a:p>
      </dgm:t>
    </dgm:pt>
    <dgm:pt modelId="{377EC9D5-B4E0-400E-8068-0E946C6D10CC}" type="pres">
      <dgm:prSet presAssocID="{5FB72EF1-E95D-48C1-93F7-24476C3FCC07}" presName="parentText" presStyleLbl="node1" presStyleIdx="21" presStyleCnt="24">
        <dgm:presLayoutVars>
          <dgm:chMax val="0"/>
          <dgm:bulletEnabled val="1"/>
        </dgm:presLayoutVars>
      </dgm:prSet>
      <dgm:spPr/>
      <dgm:t>
        <a:bodyPr/>
        <a:lstStyle/>
        <a:p>
          <a:endParaRPr lang="en-US"/>
        </a:p>
      </dgm:t>
    </dgm:pt>
    <dgm:pt modelId="{FEEB6AA1-0008-434C-8F60-CFF5D405FB31}" type="pres">
      <dgm:prSet presAssocID="{47F1526F-81E3-4C98-BAB0-95EACFAFBB73}" presName="spacer" presStyleCnt="0"/>
      <dgm:spPr/>
      <dgm:t>
        <a:bodyPr/>
        <a:lstStyle/>
        <a:p>
          <a:endParaRPr lang="en-MY"/>
        </a:p>
      </dgm:t>
    </dgm:pt>
    <dgm:pt modelId="{6FEAA0AB-493C-4200-B1B0-147120EE86ED}" type="pres">
      <dgm:prSet presAssocID="{5444378C-ACAB-49F7-ADCA-6BA8F1EF5F1E}" presName="parentText" presStyleLbl="node1" presStyleIdx="22" presStyleCnt="24">
        <dgm:presLayoutVars>
          <dgm:chMax val="0"/>
          <dgm:bulletEnabled val="1"/>
        </dgm:presLayoutVars>
      </dgm:prSet>
      <dgm:spPr/>
      <dgm:t>
        <a:bodyPr/>
        <a:lstStyle/>
        <a:p>
          <a:endParaRPr lang="en-US"/>
        </a:p>
      </dgm:t>
    </dgm:pt>
    <dgm:pt modelId="{8BDF1F70-687A-46A7-B445-0DD348BF3735}" type="pres">
      <dgm:prSet presAssocID="{74D5422A-844A-4154-B40F-BEED6C0ACC09}" presName="spacer" presStyleCnt="0"/>
      <dgm:spPr/>
      <dgm:t>
        <a:bodyPr/>
        <a:lstStyle/>
        <a:p>
          <a:endParaRPr lang="en-MY"/>
        </a:p>
      </dgm:t>
    </dgm:pt>
    <dgm:pt modelId="{53C27A63-C569-4058-825C-3496CEBB7EC7}" type="pres">
      <dgm:prSet presAssocID="{9A43A3C8-306A-488B-BEDA-F9219B8CF6BD}" presName="parentText" presStyleLbl="node1" presStyleIdx="23" presStyleCnt="24">
        <dgm:presLayoutVars>
          <dgm:chMax val="0"/>
          <dgm:bulletEnabled val="1"/>
        </dgm:presLayoutVars>
      </dgm:prSet>
      <dgm:spPr/>
      <dgm:t>
        <a:bodyPr/>
        <a:lstStyle/>
        <a:p>
          <a:endParaRPr lang="en-US"/>
        </a:p>
      </dgm:t>
    </dgm:pt>
  </dgm:ptLst>
  <dgm:cxnLst>
    <dgm:cxn modelId="{FE7DD84C-D248-4BA3-B901-E99FCD1B19B8}" type="presOf" srcId="{2D134877-6DC1-419D-8D5A-8A118223F374}" destId="{7062F294-25AC-4E1F-AF73-283D66EF57AA}" srcOrd="0" destOrd="0" presId="urn:microsoft.com/office/officeart/2005/8/layout/vList2"/>
    <dgm:cxn modelId="{068C645C-7B41-4E80-A347-11CDE370995F}" type="presOf" srcId="{E9B06ABB-4195-4D79-922C-A57ADE2B5871}" destId="{D7346DC1-98CD-4BA8-B43D-320E216AE6D7}" srcOrd="0" destOrd="0" presId="urn:microsoft.com/office/officeart/2005/8/layout/vList2"/>
    <dgm:cxn modelId="{1F190D3E-B3B3-4750-8427-05F9BE9A57B2}" srcId="{38BBF579-AED8-4521-8609-4A97C33E298B}" destId="{7D331F46-2EA6-4815-A331-6B3026F7C4E2}" srcOrd="13" destOrd="0" parTransId="{08C7ECB4-9572-4B4C-B971-CFD1AD51F0E3}" sibTransId="{E44D5352-B0AA-4354-A426-469238B760EA}"/>
    <dgm:cxn modelId="{22E3AF84-BFA3-4BB1-A124-84C007ECF880}" type="presOf" srcId="{F6978972-BC1A-4C36-A784-7EB487F91622}" destId="{2290B1DF-BEF4-4A5B-B79F-85CE8A9EB145}" srcOrd="0" destOrd="0" presId="urn:microsoft.com/office/officeart/2005/8/layout/vList2"/>
    <dgm:cxn modelId="{75DE08A1-044B-495E-9660-1CB8C8DF1CF2}" type="presOf" srcId="{A0B6806F-71AB-4CD2-8B1C-FB7075279B33}" destId="{BA3D16A2-93BD-4A61-9992-385E8873E837}" srcOrd="0" destOrd="0" presId="urn:microsoft.com/office/officeart/2005/8/layout/vList2"/>
    <dgm:cxn modelId="{488BB7BC-055C-4FA8-B2A7-70F34CACBC9C}" type="presOf" srcId="{75028AD8-14BD-40A8-8757-25EEF216A24A}" destId="{06D52559-C0E3-49F9-8145-29B217F3E25F}" srcOrd="0" destOrd="0" presId="urn:microsoft.com/office/officeart/2005/8/layout/vList2"/>
    <dgm:cxn modelId="{98E590C9-EA91-4BBA-ADDA-89A7EDCE6E1D}" type="presOf" srcId="{35C7CC8C-00A9-4E16-B929-60E02EBB4D3B}" destId="{17811BDB-C3B9-4A12-996E-47BDD2CC71E7}" srcOrd="0" destOrd="0" presId="urn:microsoft.com/office/officeart/2005/8/layout/vList2"/>
    <dgm:cxn modelId="{21E77162-8818-4EC1-B148-0B92DC2C4520}" srcId="{38BBF579-AED8-4521-8609-4A97C33E298B}" destId="{45892C85-C602-4779-B186-538C941D0EB7}" srcOrd="12" destOrd="0" parTransId="{8D33D0AE-2BFE-4FA4-AD9D-0D2F80957D9B}" sibTransId="{183BD8B1-208D-4CF6-A085-3090108B6CB9}"/>
    <dgm:cxn modelId="{4BACECF8-2846-4413-922F-430812D6CF1F}" srcId="{38BBF579-AED8-4521-8609-4A97C33E298B}" destId="{7169973B-09F8-4A76-A9CA-4E840FFC9186}" srcOrd="4" destOrd="0" parTransId="{C173A8D3-8004-4BEB-AE33-BDA18D2DB730}" sibTransId="{D4F24BEC-3B03-467F-B12F-CBDC5A944117}"/>
    <dgm:cxn modelId="{3E7E2178-E425-4D43-83B4-C7E55C066977}" type="presOf" srcId="{0E18D165-D11D-4E16-A746-DAA478CD2DC5}" destId="{634D569F-AA85-479E-86E3-5CE52E6B381D}" srcOrd="0" destOrd="0" presId="urn:microsoft.com/office/officeart/2005/8/layout/vList2"/>
    <dgm:cxn modelId="{A192BCBF-ED12-4974-9B2F-D3264004FC4A}" type="presOf" srcId="{38BBF579-AED8-4521-8609-4A97C33E298B}" destId="{1EB9A271-2176-4411-AA2E-5FA4DC35A3EF}" srcOrd="0" destOrd="0" presId="urn:microsoft.com/office/officeart/2005/8/layout/vList2"/>
    <dgm:cxn modelId="{C70B0D68-CBE7-4728-9BCB-763A8A76A71A}" type="presOf" srcId="{45892C85-C602-4779-B186-538C941D0EB7}" destId="{13E847D6-4733-42EF-AAA2-1B7EF9B5B711}" srcOrd="0" destOrd="0" presId="urn:microsoft.com/office/officeart/2005/8/layout/vList2"/>
    <dgm:cxn modelId="{F387F9AD-34A2-4907-A300-FFE946F0905F}" srcId="{38BBF579-AED8-4521-8609-4A97C33E298B}" destId="{75028AD8-14BD-40A8-8757-25EEF216A24A}" srcOrd="10" destOrd="0" parTransId="{906A9514-749C-43A2-96C6-FB31603CCCA2}" sibTransId="{DCD19AE6-3B07-4192-8170-B0D9BE821619}"/>
    <dgm:cxn modelId="{253AE589-772D-4F2E-B8A7-DAF628AB79D0}" type="presOf" srcId="{774E9050-742D-4B98-9026-CC45C86DA779}" destId="{6CD20D01-BA7B-4797-92BC-FA780EAB484D}" srcOrd="0" destOrd="0" presId="urn:microsoft.com/office/officeart/2005/8/layout/vList2"/>
    <dgm:cxn modelId="{CFC03A82-1A05-4D1B-A9EF-CD4820AFE842}" srcId="{38BBF579-AED8-4521-8609-4A97C33E298B}" destId="{7018B701-C010-4ECB-9F98-388A0B5AB9C5}" srcOrd="7" destOrd="0" parTransId="{927283F9-BA85-489D-A69E-E848F0BA4C42}" sibTransId="{6D63B54B-B5A5-4155-BC97-C81B4A3AA7FC}"/>
    <dgm:cxn modelId="{0EC82878-A468-40D0-8805-125FCE4D0D33}" type="presOf" srcId="{98883F8B-086C-481E-A02C-8300E3CA8850}" destId="{5579AF4A-54F2-4C3A-93E8-5D56F420CB86}" srcOrd="0" destOrd="0" presId="urn:microsoft.com/office/officeart/2005/8/layout/vList2"/>
    <dgm:cxn modelId="{6704F3E7-26FA-4A2E-8AF7-AB1FBA5F639C}" srcId="{38BBF579-AED8-4521-8609-4A97C33E298B}" destId="{0E18D165-D11D-4E16-A746-DAA478CD2DC5}" srcOrd="8" destOrd="0" parTransId="{EC48CE62-EA7A-4273-ACEE-F36248A94036}" sibTransId="{2E6573D2-A9C7-4ED6-9B24-8DD8A4F6469D}"/>
    <dgm:cxn modelId="{0489CD14-6AE5-421F-99B9-FBBA4091A5B1}" srcId="{38BBF579-AED8-4521-8609-4A97C33E298B}" destId="{6F56C7C3-4F6A-43B3-A6BF-3CB202887E0A}" srcOrd="6" destOrd="0" parTransId="{2631D66C-85FE-4EA1-A0A6-1BB66A2D00E3}" sibTransId="{4F8AFB2D-7A99-45AA-8225-C2863EC9D90A}"/>
    <dgm:cxn modelId="{E34853D1-6DDC-4AC0-B15C-36584EB5CFA5}" srcId="{38BBF579-AED8-4521-8609-4A97C33E298B}" destId="{5444378C-ACAB-49F7-ADCA-6BA8F1EF5F1E}" srcOrd="22" destOrd="0" parTransId="{DF30693E-7639-4809-A970-427D2E3D41D8}" sibTransId="{74D5422A-844A-4154-B40F-BEED6C0ACC09}"/>
    <dgm:cxn modelId="{58125F18-8390-40C3-9FCF-D16C2312E973}" srcId="{38BBF579-AED8-4521-8609-4A97C33E298B}" destId="{2D134877-6DC1-419D-8D5A-8A118223F374}" srcOrd="9" destOrd="0" parTransId="{59183827-30B3-4CB7-A2FE-F21775425293}" sibTransId="{85A327D8-E55C-446F-95D9-5495BBF1C3AA}"/>
    <dgm:cxn modelId="{4465EB3A-8D50-4B76-A8EC-FB697E2C45D1}" type="presOf" srcId="{E3E23478-164B-4232-8A21-6DB4EAF26808}" destId="{068A1B06-6B3B-48CA-B355-98D6AC64216B}" srcOrd="0" destOrd="0" presId="urn:microsoft.com/office/officeart/2005/8/layout/vList2"/>
    <dgm:cxn modelId="{4C1D28DB-5CD0-4939-963C-79FFAEC86458}" type="presOf" srcId="{74819351-831B-4E59-8EF6-1EC31593903A}" destId="{888BBD4D-114C-4DBB-BBE8-159E121C9C29}" srcOrd="0" destOrd="0" presId="urn:microsoft.com/office/officeart/2005/8/layout/vList2"/>
    <dgm:cxn modelId="{6DF57E10-6965-489D-B078-95EEA62A041B}" srcId="{38BBF579-AED8-4521-8609-4A97C33E298B}" destId="{E3E23478-164B-4232-8A21-6DB4EAF26808}" srcOrd="17" destOrd="0" parTransId="{8EE41259-75BB-443D-93C7-CDAE5A611D1C}" sibTransId="{53EE48FF-0715-4B73-B9DC-C75752759052}"/>
    <dgm:cxn modelId="{0323B4BB-24BA-4612-AD83-205CB928F867}" type="presOf" srcId="{9A43A3C8-306A-488B-BEDA-F9219B8CF6BD}" destId="{53C27A63-C569-4058-825C-3496CEBB7EC7}" srcOrd="0" destOrd="0" presId="urn:microsoft.com/office/officeart/2005/8/layout/vList2"/>
    <dgm:cxn modelId="{A83461B9-4838-44E6-8E43-614818C4FF33}" srcId="{38BBF579-AED8-4521-8609-4A97C33E298B}" destId="{9A43A3C8-306A-488B-BEDA-F9219B8CF6BD}" srcOrd="23" destOrd="0" parTransId="{3C6AB948-4768-4592-9731-B2B826373A18}" sibTransId="{BF858CE0-BFEF-4B97-9BBA-0D0AC4B9C266}"/>
    <dgm:cxn modelId="{312306D7-C25C-419A-8045-7D8DFB9FD6F2}" type="presOf" srcId="{8B7D06BB-9DC2-4EAC-9164-9D67C644963E}" destId="{F8ED8F83-07F3-41FF-BF07-84D0A5D0AF88}" srcOrd="0" destOrd="0" presId="urn:microsoft.com/office/officeart/2005/8/layout/vList2"/>
    <dgm:cxn modelId="{2F9A9DA7-DAED-40E1-88AF-2F0D0A330061}" srcId="{38BBF579-AED8-4521-8609-4A97C33E298B}" destId="{E9B06ABB-4195-4D79-922C-A57ADE2B5871}" srcOrd="1" destOrd="0" parTransId="{3AC8E379-FC2C-4C1A-B4A0-022D9E382FEE}" sibTransId="{0E003D5E-41E9-4A93-88C7-FEE170B76CED}"/>
    <dgm:cxn modelId="{4FCD83FB-AD7A-4991-986E-BC9BF75F017C}" type="presOf" srcId="{6F56C7C3-4F6A-43B3-A6BF-3CB202887E0A}" destId="{CE4BA4ED-6A1C-45E1-98D1-2C88966EEAF1}" srcOrd="0" destOrd="0" presId="urn:microsoft.com/office/officeart/2005/8/layout/vList2"/>
    <dgm:cxn modelId="{22BF11E6-88B6-4C95-A942-DA5EBD58FBC7}" srcId="{38BBF579-AED8-4521-8609-4A97C33E298B}" destId="{CF09BCBB-B529-47E5-8BD1-7251FBDB9A51}" srcOrd="18" destOrd="0" parTransId="{90F25844-2E53-4C30-9048-E5C078F7532E}" sibTransId="{538CE6E8-F3AD-4BF4-B215-88AEBF123D53}"/>
    <dgm:cxn modelId="{A9F4DDC0-D394-4DE5-AA5E-968B973FF601}" type="presOf" srcId="{06F3AC36-CF7D-4381-961C-701E6B93A16E}" destId="{722867D3-E1F7-4684-97D2-71338D7F2040}" srcOrd="0" destOrd="0" presId="urn:microsoft.com/office/officeart/2005/8/layout/vList2"/>
    <dgm:cxn modelId="{560C909B-5A63-4199-9F7B-708B04DD32D9}" srcId="{38BBF579-AED8-4521-8609-4A97C33E298B}" destId="{5FB72EF1-E95D-48C1-93F7-24476C3FCC07}" srcOrd="21" destOrd="0" parTransId="{401FAA22-A0C9-49DE-B35F-F1C0070F0415}" sibTransId="{47F1526F-81E3-4C98-BAB0-95EACFAFBB73}"/>
    <dgm:cxn modelId="{50F9C4F6-BEAD-480D-A0A5-828CA193B0AE}" srcId="{38BBF579-AED8-4521-8609-4A97C33E298B}" destId="{98883F8B-086C-481E-A02C-8300E3CA8850}" srcOrd="3" destOrd="0" parTransId="{595FA7A0-D5B4-46EE-8374-CA1688015741}" sibTransId="{6E8637A7-0DC9-4884-9A1D-C250C868A3C6}"/>
    <dgm:cxn modelId="{5C714EA4-E8F9-48D0-93DF-DB2F9F162723}" srcId="{38BBF579-AED8-4521-8609-4A97C33E298B}" destId="{F6978972-BC1A-4C36-A784-7EB487F91622}" srcOrd="2" destOrd="0" parTransId="{261CA1D5-259B-438E-A4AC-83AD69A6CA4E}" sibTransId="{76815E6E-1493-4C61-8F53-E0B7AEFC0B6C}"/>
    <dgm:cxn modelId="{608C05F2-287E-4990-BA3C-F605AC76422A}" srcId="{38BBF579-AED8-4521-8609-4A97C33E298B}" destId="{35C7CC8C-00A9-4E16-B929-60E02EBB4D3B}" srcOrd="0" destOrd="0" parTransId="{2D4F6597-F671-4EE0-8A8B-F164D590F879}" sibTransId="{F7071309-55DC-41EB-8339-4D7C7D9F7941}"/>
    <dgm:cxn modelId="{D65C12E3-CDF1-44CA-BA39-A46961F7E4CE}" srcId="{38BBF579-AED8-4521-8609-4A97C33E298B}" destId="{74819351-831B-4E59-8EF6-1EC31593903A}" srcOrd="14" destOrd="0" parTransId="{9A5FA91A-3D08-4F05-A1F6-8C93975C3946}" sibTransId="{2D6F7ADE-AEF0-4DDF-B9FB-D4ACAF607C8D}"/>
    <dgm:cxn modelId="{9E5AE603-CEB1-44EA-8186-B20664A8267D}" srcId="{38BBF579-AED8-4521-8609-4A97C33E298B}" destId="{A0B6806F-71AB-4CD2-8B1C-FB7075279B33}" srcOrd="11" destOrd="0" parTransId="{B18952E0-AB51-4012-B781-D123AC7A7744}" sibTransId="{1DDC39C1-92E2-40AF-A8DD-C6C495720A53}"/>
    <dgm:cxn modelId="{A7C12D34-59FB-426E-B93A-C99639B16C8E}" type="presOf" srcId="{27A702D4-EAA7-4535-861B-C0FDF6CDBCF4}" destId="{B1BC222F-D070-4A4B-9894-2BC87001CCEA}" srcOrd="0" destOrd="0" presId="urn:microsoft.com/office/officeart/2005/8/layout/vList2"/>
    <dgm:cxn modelId="{22A3319C-86EB-4342-9C98-C0EEB2BF15A9}" srcId="{38BBF579-AED8-4521-8609-4A97C33E298B}" destId="{9F27AB91-DD6B-4169-A5C2-7F7FFE76D2C5}" srcOrd="15" destOrd="0" parTransId="{913F088F-DFAA-45F1-A090-F5280088C253}" sibTransId="{039A5E8E-96BD-450E-87D0-5BE4935837D6}"/>
    <dgm:cxn modelId="{6B8C2C64-8CAF-4358-9844-FDE3BFD4B19D}" srcId="{38BBF579-AED8-4521-8609-4A97C33E298B}" destId="{27A702D4-EAA7-4535-861B-C0FDF6CDBCF4}" srcOrd="20" destOrd="0" parTransId="{56ED9DA0-9D1F-4B69-BA13-911F62ACC0EF}" sibTransId="{65EA8E49-2483-45C4-9741-D17F51140C1A}"/>
    <dgm:cxn modelId="{B18AE1E3-B8DF-4E6C-9B0D-B66F489239C0}" type="presOf" srcId="{7D331F46-2EA6-4815-A331-6B3026F7C4E2}" destId="{9432BFD2-F9A8-46A9-A4B0-2BA4CCECA389}" srcOrd="0" destOrd="0" presId="urn:microsoft.com/office/officeart/2005/8/layout/vList2"/>
    <dgm:cxn modelId="{64B9D68D-6848-467A-AE31-F24FAC93D4A2}" type="presOf" srcId="{5444378C-ACAB-49F7-ADCA-6BA8F1EF5F1E}" destId="{6FEAA0AB-493C-4200-B1B0-147120EE86ED}" srcOrd="0" destOrd="0" presId="urn:microsoft.com/office/officeart/2005/8/layout/vList2"/>
    <dgm:cxn modelId="{39DDAA93-532B-4A5C-B1C6-AE918C1C6A64}" type="presOf" srcId="{7018B701-C010-4ECB-9F98-388A0B5AB9C5}" destId="{B5DBF99D-00DB-49CC-9FF8-36747055B5A3}" srcOrd="0" destOrd="0" presId="urn:microsoft.com/office/officeart/2005/8/layout/vList2"/>
    <dgm:cxn modelId="{AB77E90C-AC75-4020-9467-F8A14970E85E}" srcId="{38BBF579-AED8-4521-8609-4A97C33E298B}" destId="{774E9050-742D-4B98-9026-CC45C86DA779}" srcOrd="16" destOrd="0" parTransId="{E301D206-D4AF-4C37-A060-FBAF6D019BBB}" sibTransId="{EA8B15F2-E3F6-44DA-A6D0-0F44D92C5C9B}"/>
    <dgm:cxn modelId="{566E9213-196D-4617-A1AE-C76A83912F1A}" type="presOf" srcId="{5FB72EF1-E95D-48C1-93F7-24476C3FCC07}" destId="{377EC9D5-B4E0-400E-8068-0E946C6D10CC}" srcOrd="0" destOrd="0" presId="urn:microsoft.com/office/officeart/2005/8/layout/vList2"/>
    <dgm:cxn modelId="{839AAF9C-1752-4D67-B21B-27DE58007798}" type="presOf" srcId="{7169973B-09F8-4A76-A9CA-4E840FFC9186}" destId="{EC5B0CFF-3BB2-4327-8FA8-254F684799F8}" srcOrd="0" destOrd="0" presId="urn:microsoft.com/office/officeart/2005/8/layout/vList2"/>
    <dgm:cxn modelId="{A618F7E2-652C-401B-A1D1-7A461B4A5134}" srcId="{38BBF579-AED8-4521-8609-4A97C33E298B}" destId="{06F3AC36-CF7D-4381-961C-701E6B93A16E}" srcOrd="5" destOrd="0" parTransId="{AEF36B8C-EAC2-4E60-9ED0-889A0B0CD9A3}" sibTransId="{9735E7AE-9035-49EB-A668-FE32E5C16F48}"/>
    <dgm:cxn modelId="{7C293946-3B2E-481A-ABB0-D4D3634D6871}" type="presOf" srcId="{9F27AB91-DD6B-4169-A5C2-7F7FFE76D2C5}" destId="{9602DC42-0D88-42A5-A0F5-EF225EBBC037}" srcOrd="0" destOrd="0" presId="urn:microsoft.com/office/officeart/2005/8/layout/vList2"/>
    <dgm:cxn modelId="{5ED26A4D-FDB1-4019-B62A-7FAB287E3D2B}" type="presOf" srcId="{CF09BCBB-B529-47E5-8BD1-7251FBDB9A51}" destId="{FE11D992-D386-45E4-8BBC-97611394CDB7}" srcOrd="0" destOrd="0" presId="urn:microsoft.com/office/officeart/2005/8/layout/vList2"/>
    <dgm:cxn modelId="{0C6D20B1-CCF9-46BB-8E4C-7E5C762134AB}" srcId="{38BBF579-AED8-4521-8609-4A97C33E298B}" destId="{8B7D06BB-9DC2-4EAC-9164-9D67C644963E}" srcOrd="19" destOrd="0" parTransId="{683AA15D-9BDB-428B-91BE-D01C026FADC5}" sibTransId="{41AA7E2E-32FE-4301-8639-68B017D5E8E3}"/>
    <dgm:cxn modelId="{65E48745-1239-4513-B1F1-5D67F4F38046}" type="presParOf" srcId="{1EB9A271-2176-4411-AA2E-5FA4DC35A3EF}" destId="{17811BDB-C3B9-4A12-996E-47BDD2CC71E7}" srcOrd="0" destOrd="0" presId="urn:microsoft.com/office/officeart/2005/8/layout/vList2"/>
    <dgm:cxn modelId="{FCDEF414-64F7-4F80-B6DF-B8B469D63FD8}" type="presParOf" srcId="{1EB9A271-2176-4411-AA2E-5FA4DC35A3EF}" destId="{27989588-B7D9-4E57-941F-0FF4122AAF9A}" srcOrd="1" destOrd="0" presId="urn:microsoft.com/office/officeart/2005/8/layout/vList2"/>
    <dgm:cxn modelId="{B8C9AB78-FEBE-439E-AC35-6AEEFDF6C3E0}" type="presParOf" srcId="{1EB9A271-2176-4411-AA2E-5FA4DC35A3EF}" destId="{D7346DC1-98CD-4BA8-B43D-320E216AE6D7}" srcOrd="2" destOrd="0" presId="urn:microsoft.com/office/officeart/2005/8/layout/vList2"/>
    <dgm:cxn modelId="{C41BE721-8D86-465E-A177-24C17129CB11}" type="presParOf" srcId="{1EB9A271-2176-4411-AA2E-5FA4DC35A3EF}" destId="{1D5BEF51-257C-4C67-97CB-0CA1C0F60C35}" srcOrd="3" destOrd="0" presId="urn:microsoft.com/office/officeart/2005/8/layout/vList2"/>
    <dgm:cxn modelId="{C583FE60-3302-4848-B617-3AFE82ACEF68}" type="presParOf" srcId="{1EB9A271-2176-4411-AA2E-5FA4DC35A3EF}" destId="{2290B1DF-BEF4-4A5B-B79F-85CE8A9EB145}" srcOrd="4" destOrd="0" presId="urn:microsoft.com/office/officeart/2005/8/layout/vList2"/>
    <dgm:cxn modelId="{FF4D1487-FD27-4881-94F1-E9B36743EF5B}" type="presParOf" srcId="{1EB9A271-2176-4411-AA2E-5FA4DC35A3EF}" destId="{7A54EC37-0C21-4B13-905E-DC213CFCA818}" srcOrd="5" destOrd="0" presId="urn:microsoft.com/office/officeart/2005/8/layout/vList2"/>
    <dgm:cxn modelId="{9DF93D06-C687-45DC-B460-3B627E2A417F}" type="presParOf" srcId="{1EB9A271-2176-4411-AA2E-5FA4DC35A3EF}" destId="{5579AF4A-54F2-4C3A-93E8-5D56F420CB86}" srcOrd="6" destOrd="0" presId="urn:microsoft.com/office/officeart/2005/8/layout/vList2"/>
    <dgm:cxn modelId="{7E864166-76B3-49F6-B14F-91DBA80E9AC0}" type="presParOf" srcId="{1EB9A271-2176-4411-AA2E-5FA4DC35A3EF}" destId="{9CDA2973-D5C0-4F52-A6C1-59A781DE0CA0}" srcOrd="7" destOrd="0" presId="urn:microsoft.com/office/officeart/2005/8/layout/vList2"/>
    <dgm:cxn modelId="{65B7FC59-4280-4E96-A9F8-396DEF9E0ED3}" type="presParOf" srcId="{1EB9A271-2176-4411-AA2E-5FA4DC35A3EF}" destId="{EC5B0CFF-3BB2-4327-8FA8-254F684799F8}" srcOrd="8" destOrd="0" presId="urn:microsoft.com/office/officeart/2005/8/layout/vList2"/>
    <dgm:cxn modelId="{B46E385A-099A-4E57-924D-C084D8BFFCEB}" type="presParOf" srcId="{1EB9A271-2176-4411-AA2E-5FA4DC35A3EF}" destId="{2D13D7CE-431C-4EB2-9D0A-0BA8C8C7C600}" srcOrd="9" destOrd="0" presId="urn:microsoft.com/office/officeart/2005/8/layout/vList2"/>
    <dgm:cxn modelId="{894249F3-5ED7-4B38-8C32-DE35715B1FD7}" type="presParOf" srcId="{1EB9A271-2176-4411-AA2E-5FA4DC35A3EF}" destId="{722867D3-E1F7-4684-97D2-71338D7F2040}" srcOrd="10" destOrd="0" presId="urn:microsoft.com/office/officeart/2005/8/layout/vList2"/>
    <dgm:cxn modelId="{E251E3A0-D270-4D0B-AB6B-9BD2CB5FA188}" type="presParOf" srcId="{1EB9A271-2176-4411-AA2E-5FA4DC35A3EF}" destId="{08875A4C-85D9-4F26-9DC9-9198AA596F06}" srcOrd="11" destOrd="0" presId="urn:microsoft.com/office/officeart/2005/8/layout/vList2"/>
    <dgm:cxn modelId="{F26D0EF0-DE33-48BE-8B54-A429A0B50ABE}" type="presParOf" srcId="{1EB9A271-2176-4411-AA2E-5FA4DC35A3EF}" destId="{CE4BA4ED-6A1C-45E1-98D1-2C88966EEAF1}" srcOrd="12" destOrd="0" presId="urn:microsoft.com/office/officeart/2005/8/layout/vList2"/>
    <dgm:cxn modelId="{7DEFC8AC-7532-4EA3-BBDA-34B2A6414A44}" type="presParOf" srcId="{1EB9A271-2176-4411-AA2E-5FA4DC35A3EF}" destId="{B89A038F-7784-4503-A0F0-34EEF9F7C907}" srcOrd="13" destOrd="0" presId="urn:microsoft.com/office/officeart/2005/8/layout/vList2"/>
    <dgm:cxn modelId="{69EF013D-1E5E-4F7A-9CA5-35BD4966DA8F}" type="presParOf" srcId="{1EB9A271-2176-4411-AA2E-5FA4DC35A3EF}" destId="{B5DBF99D-00DB-49CC-9FF8-36747055B5A3}" srcOrd="14" destOrd="0" presId="urn:microsoft.com/office/officeart/2005/8/layout/vList2"/>
    <dgm:cxn modelId="{C1B09E42-E5DF-4DD7-801A-2A92F420C41D}" type="presParOf" srcId="{1EB9A271-2176-4411-AA2E-5FA4DC35A3EF}" destId="{0CF9BD92-73EE-4BB6-8F66-EE553E5643DB}" srcOrd="15" destOrd="0" presId="urn:microsoft.com/office/officeart/2005/8/layout/vList2"/>
    <dgm:cxn modelId="{D50102FA-A768-4297-AEA0-3678E9FEB5DE}" type="presParOf" srcId="{1EB9A271-2176-4411-AA2E-5FA4DC35A3EF}" destId="{634D569F-AA85-479E-86E3-5CE52E6B381D}" srcOrd="16" destOrd="0" presId="urn:microsoft.com/office/officeart/2005/8/layout/vList2"/>
    <dgm:cxn modelId="{87DB1CCA-EA7A-43DA-8933-029C6F50D61E}" type="presParOf" srcId="{1EB9A271-2176-4411-AA2E-5FA4DC35A3EF}" destId="{19F7E749-17E8-45CD-99CF-3D1354DB8E0C}" srcOrd="17" destOrd="0" presId="urn:microsoft.com/office/officeart/2005/8/layout/vList2"/>
    <dgm:cxn modelId="{F371E1B5-9FEF-449E-817E-94471F48FE4A}" type="presParOf" srcId="{1EB9A271-2176-4411-AA2E-5FA4DC35A3EF}" destId="{7062F294-25AC-4E1F-AF73-283D66EF57AA}" srcOrd="18" destOrd="0" presId="urn:microsoft.com/office/officeart/2005/8/layout/vList2"/>
    <dgm:cxn modelId="{A3183DD9-41FC-4465-95EA-41B6C3FA4BCE}" type="presParOf" srcId="{1EB9A271-2176-4411-AA2E-5FA4DC35A3EF}" destId="{4B790209-079E-498F-A534-7422E8B9F800}" srcOrd="19" destOrd="0" presId="urn:microsoft.com/office/officeart/2005/8/layout/vList2"/>
    <dgm:cxn modelId="{CE3E8573-EFB0-4913-B256-85AEB93313A1}" type="presParOf" srcId="{1EB9A271-2176-4411-AA2E-5FA4DC35A3EF}" destId="{06D52559-C0E3-49F9-8145-29B217F3E25F}" srcOrd="20" destOrd="0" presId="urn:microsoft.com/office/officeart/2005/8/layout/vList2"/>
    <dgm:cxn modelId="{15EE39F1-4DB5-4136-954F-B423A7ADC8F1}" type="presParOf" srcId="{1EB9A271-2176-4411-AA2E-5FA4DC35A3EF}" destId="{703646CD-54F0-419C-822D-278D2DAC75DF}" srcOrd="21" destOrd="0" presId="urn:microsoft.com/office/officeart/2005/8/layout/vList2"/>
    <dgm:cxn modelId="{E5F773A8-95C7-4024-BBCB-E962C90DB727}" type="presParOf" srcId="{1EB9A271-2176-4411-AA2E-5FA4DC35A3EF}" destId="{BA3D16A2-93BD-4A61-9992-385E8873E837}" srcOrd="22" destOrd="0" presId="urn:microsoft.com/office/officeart/2005/8/layout/vList2"/>
    <dgm:cxn modelId="{185ED044-0BFD-4F6C-B604-87434822130A}" type="presParOf" srcId="{1EB9A271-2176-4411-AA2E-5FA4DC35A3EF}" destId="{276D4D02-83E6-4A04-B3BB-0D27F31E5C79}" srcOrd="23" destOrd="0" presId="urn:microsoft.com/office/officeart/2005/8/layout/vList2"/>
    <dgm:cxn modelId="{72AC3696-3743-45DF-BA1A-C95097062A15}" type="presParOf" srcId="{1EB9A271-2176-4411-AA2E-5FA4DC35A3EF}" destId="{13E847D6-4733-42EF-AAA2-1B7EF9B5B711}" srcOrd="24" destOrd="0" presId="urn:microsoft.com/office/officeart/2005/8/layout/vList2"/>
    <dgm:cxn modelId="{CD6DEC28-D4E8-4606-AAAD-6BA3C85E3816}" type="presParOf" srcId="{1EB9A271-2176-4411-AA2E-5FA4DC35A3EF}" destId="{6910C8B6-C5A5-4CE0-B219-D4AA25DD8845}" srcOrd="25" destOrd="0" presId="urn:microsoft.com/office/officeart/2005/8/layout/vList2"/>
    <dgm:cxn modelId="{F11DB9B4-2B3F-4DAA-9F52-F5D9066B9F1B}" type="presParOf" srcId="{1EB9A271-2176-4411-AA2E-5FA4DC35A3EF}" destId="{9432BFD2-F9A8-46A9-A4B0-2BA4CCECA389}" srcOrd="26" destOrd="0" presId="urn:microsoft.com/office/officeart/2005/8/layout/vList2"/>
    <dgm:cxn modelId="{862FFC3B-1891-4252-B587-D4A94C8E9C1D}" type="presParOf" srcId="{1EB9A271-2176-4411-AA2E-5FA4DC35A3EF}" destId="{334A43CA-74CA-4539-8975-9D934B499D33}" srcOrd="27" destOrd="0" presId="urn:microsoft.com/office/officeart/2005/8/layout/vList2"/>
    <dgm:cxn modelId="{0840084D-C0DE-4EC3-AA89-815833FC3303}" type="presParOf" srcId="{1EB9A271-2176-4411-AA2E-5FA4DC35A3EF}" destId="{888BBD4D-114C-4DBB-BBE8-159E121C9C29}" srcOrd="28" destOrd="0" presId="urn:microsoft.com/office/officeart/2005/8/layout/vList2"/>
    <dgm:cxn modelId="{96A1E8CA-C89E-46A2-93C2-CED27DC99ED6}" type="presParOf" srcId="{1EB9A271-2176-4411-AA2E-5FA4DC35A3EF}" destId="{DF06ADE7-02C5-488C-91FD-A6DACB1D4B96}" srcOrd="29" destOrd="0" presId="urn:microsoft.com/office/officeart/2005/8/layout/vList2"/>
    <dgm:cxn modelId="{B5B17B2E-3AA3-4408-982D-7E110753D13B}" type="presParOf" srcId="{1EB9A271-2176-4411-AA2E-5FA4DC35A3EF}" destId="{9602DC42-0D88-42A5-A0F5-EF225EBBC037}" srcOrd="30" destOrd="0" presId="urn:microsoft.com/office/officeart/2005/8/layout/vList2"/>
    <dgm:cxn modelId="{3A8B1B9F-DE70-48EC-89E1-F95CEABA6BD1}" type="presParOf" srcId="{1EB9A271-2176-4411-AA2E-5FA4DC35A3EF}" destId="{1F11EDB6-5B2E-47D8-B4C1-697749C102E6}" srcOrd="31" destOrd="0" presId="urn:microsoft.com/office/officeart/2005/8/layout/vList2"/>
    <dgm:cxn modelId="{08D1D7D7-6BF8-4399-ABDE-C133FB1AC388}" type="presParOf" srcId="{1EB9A271-2176-4411-AA2E-5FA4DC35A3EF}" destId="{6CD20D01-BA7B-4797-92BC-FA780EAB484D}" srcOrd="32" destOrd="0" presId="urn:microsoft.com/office/officeart/2005/8/layout/vList2"/>
    <dgm:cxn modelId="{F3440528-82F6-4C4B-AF9E-A23FA03DCF79}" type="presParOf" srcId="{1EB9A271-2176-4411-AA2E-5FA4DC35A3EF}" destId="{E6708EEF-C4E8-4B6F-B194-A7A97EF01070}" srcOrd="33" destOrd="0" presId="urn:microsoft.com/office/officeart/2005/8/layout/vList2"/>
    <dgm:cxn modelId="{DE9CBA0A-C1F4-4367-8618-5D30209B2A6D}" type="presParOf" srcId="{1EB9A271-2176-4411-AA2E-5FA4DC35A3EF}" destId="{068A1B06-6B3B-48CA-B355-98D6AC64216B}" srcOrd="34" destOrd="0" presId="urn:microsoft.com/office/officeart/2005/8/layout/vList2"/>
    <dgm:cxn modelId="{F5648987-8524-47E5-86C3-CDFB2C892F77}" type="presParOf" srcId="{1EB9A271-2176-4411-AA2E-5FA4DC35A3EF}" destId="{E5626E7C-D952-43A3-B749-C7926376E995}" srcOrd="35" destOrd="0" presId="urn:microsoft.com/office/officeart/2005/8/layout/vList2"/>
    <dgm:cxn modelId="{91AFDB33-1E4A-4141-9AF3-321686F4C115}" type="presParOf" srcId="{1EB9A271-2176-4411-AA2E-5FA4DC35A3EF}" destId="{FE11D992-D386-45E4-8BBC-97611394CDB7}" srcOrd="36" destOrd="0" presId="urn:microsoft.com/office/officeart/2005/8/layout/vList2"/>
    <dgm:cxn modelId="{85F295ED-3FC5-4802-BAB3-D5EEE1B9E8B5}" type="presParOf" srcId="{1EB9A271-2176-4411-AA2E-5FA4DC35A3EF}" destId="{8C9AF96A-775E-4A1F-B890-7DA6B94D8F61}" srcOrd="37" destOrd="0" presId="urn:microsoft.com/office/officeart/2005/8/layout/vList2"/>
    <dgm:cxn modelId="{AF80A08A-CD18-4BED-BE6F-D5BDCFF5ED35}" type="presParOf" srcId="{1EB9A271-2176-4411-AA2E-5FA4DC35A3EF}" destId="{F8ED8F83-07F3-41FF-BF07-84D0A5D0AF88}" srcOrd="38" destOrd="0" presId="urn:microsoft.com/office/officeart/2005/8/layout/vList2"/>
    <dgm:cxn modelId="{7D8E4761-8100-49D8-ABEB-789F256B86FA}" type="presParOf" srcId="{1EB9A271-2176-4411-AA2E-5FA4DC35A3EF}" destId="{CDD9539E-1760-428D-B592-94D9277B601E}" srcOrd="39" destOrd="0" presId="urn:microsoft.com/office/officeart/2005/8/layout/vList2"/>
    <dgm:cxn modelId="{0485B7DB-8328-4832-B30A-6EC90EFAD78E}" type="presParOf" srcId="{1EB9A271-2176-4411-AA2E-5FA4DC35A3EF}" destId="{B1BC222F-D070-4A4B-9894-2BC87001CCEA}" srcOrd="40" destOrd="0" presId="urn:microsoft.com/office/officeart/2005/8/layout/vList2"/>
    <dgm:cxn modelId="{62E915B7-A134-4281-BBBC-BC5153134B19}" type="presParOf" srcId="{1EB9A271-2176-4411-AA2E-5FA4DC35A3EF}" destId="{72A774DE-D2CC-4D61-A1F9-E33E11D120E5}" srcOrd="41" destOrd="0" presId="urn:microsoft.com/office/officeart/2005/8/layout/vList2"/>
    <dgm:cxn modelId="{E6588687-7260-4DB6-A8D1-652132276714}" type="presParOf" srcId="{1EB9A271-2176-4411-AA2E-5FA4DC35A3EF}" destId="{377EC9D5-B4E0-400E-8068-0E946C6D10CC}" srcOrd="42" destOrd="0" presId="urn:microsoft.com/office/officeart/2005/8/layout/vList2"/>
    <dgm:cxn modelId="{70892094-05C5-4E5D-8ABB-CEF4862BC503}" type="presParOf" srcId="{1EB9A271-2176-4411-AA2E-5FA4DC35A3EF}" destId="{FEEB6AA1-0008-434C-8F60-CFF5D405FB31}" srcOrd="43" destOrd="0" presId="urn:microsoft.com/office/officeart/2005/8/layout/vList2"/>
    <dgm:cxn modelId="{0F47F400-ED6C-4ACB-8FB1-711E05141EF9}" type="presParOf" srcId="{1EB9A271-2176-4411-AA2E-5FA4DC35A3EF}" destId="{6FEAA0AB-493C-4200-B1B0-147120EE86ED}" srcOrd="44" destOrd="0" presId="urn:microsoft.com/office/officeart/2005/8/layout/vList2"/>
    <dgm:cxn modelId="{1EB991AD-05BF-4183-9935-DCABFA84EBC9}" type="presParOf" srcId="{1EB9A271-2176-4411-AA2E-5FA4DC35A3EF}" destId="{8BDF1F70-687A-46A7-B445-0DD348BF3735}" srcOrd="45" destOrd="0" presId="urn:microsoft.com/office/officeart/2005/8/layout/vList2"/>
    <dgm:cxn modelId="{36342BF9-EBC2-424F-AB1D-C98F10CA509A}" type="presParOf" srcId="{1EB9A271-2176-4411-AA2E-5FA4DC35A3EF}" destId="{53C27A63-C569-4058-825C-3496CEBB7EC7}" srcOrd="46"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8FF1C092-554C-4147-8D44-D9CDB2F2258E}" type="doc">
      <dgm:prSet loTypeId="urn:microsoft.com/office/officeart/2005/8/layout/vList2" loCatId="list" qsTypeId="urn:microsoft.com/office/officeart/2005/8/quickstyle/simple1#7" qsCatId="simple" csTypeId="urn:microsoft.com/office/officeart/2005/8/colors/accent1_2#4" csCatId="accent1" phldr="1"/>
      <dgm:spPr/>
      <dgm:t>
        <a:bodyPr/>
        <a:lstStyle/>
        <a:p>
          <a:endParaRPr lang="en-US"/>
        </a:p>
      </dgm:t>
    </dgm:pt>
    <dgm:pt modelId="{5247DC7D-3B2D-452A-8D76-610AAA612A46}">
      <dgm:prSet custT="1">
        <dgm:style>
          <a:lnRef idx="2">
            <a:schemeClr val="dk1"/>
          </a:lnRef>
          <a:fillRef idx="1">
            <a:schemeClr val="lt1"/>
          </a:fillRef>
          <a:effectRef idx="0">
            <a:schemeClr val="dk1"/>
          </a:effectRef>
          <a:fontRef idx="minor">
            <a:schemeClr val="dk1"/>
          </a:fontRef>
        </dgm:style>
      </dgm:prSet>
      <dgm:spPr/>
      <dgm:t>
        <a:bodyPr/>
        <a:lstStyle/>
        <a:p>
          <a:pPr algn="ctr" rtl="0"/>
          <a:r>
            <a:rPr lang="en-US" sz="2400" b="0" dirty="0" smtClean="0">
              <a:solidFill>
                <a:srgbClr val="FF0000"/>
              </a:solidFill>
              <a:latin typeface="Impact" pitchFamily="34" charset="0"/>
            </a:rPr>
            <a:t>Malaysian Standards Status as of 30 November 2011</a:t>
          </a:r>
          <a:endParaRPr lang="en-US" sz="2400" b="0" dirty="0">
            <a:solidFill>
              <a:srgbClr val="FF0000"/>
            </a:solidFill>
            <a:latin typeface="Impact" pitchFamily="34" charset="0"/>
          </a:endParaRPr>
        </a:p>
      </dgm:t>
    </dgm:pt>
    <dgm:pt modelId="{E22407A5-8A44-41A0-B49B-38644A8E1E84}" type="parTrans" cxnId="{C87E1E7F-3618-4BED-A7B4-5A414B5DCD47}">
      <dgm:prSet/>
      <dgm:spPr/>
      <dgm:t>
        <a:bodyPr/>
        <a:lstStyle/>
        <a:p>
          <a:endParaRPr lang="en-US"/>
        </a:p>
      </dgm:t>
    </dgm:pt>
    <dgm:pt modelId="{07BFFDBC-9107-445D-BF44-DA001A702B08}" type="sibTrans" cxnId="{C87E1E7F-3618-4BED-A7B4-5A414B5DCD47}">
      <dgm:prSet/>
      <dgm:spPr/>
      <dgm:t>
        <a:bodyPr/>
        <a:lstStyle/>
        <a:p>
          <a:endParaRPr lang="en-US"/>
        </a:p>
      </dgm:t>
    </dgm:pt>
    <dgm:pt modelId="{8092C0A2-B3D5-487C-BF1D-7A9E2AF63503}" type="pres">
      <dgm:prSet presAssocID="{8FF1C092-554C-4147-8D44-D9CDB2F2258E}" presName="linear" presStyleCnt="0">
        <dgm:presLayoutVars>
          <dgm:animLvl val="lvl"/>
          <dgm:resizeHandles val="exact"/>
        </dgm:presLayoutVars>
      </dgm:prSet>
      <dgm:spPr/>
      <dgm:t>
        <a:bodyPr/>
        <a:lstStyle/>
        <a:p>
          <a:endParaRPr lang="en-US"/>
        </a:p>
      </dgm:t>
    </dgm:pt>
    <dgm:pt modelId="{385C6015-1738-4865-A0FC-A69B68969A67}" type="pres">
      <dgm:prSet presAssocID="{5247DC7D-3B2D-452A-8D76-610AAA612A46}" presName="parentText" presStyleLbl="node1" presStyleIdx="0" presStyleCnt="1" custLinFactNeighborX="-980" custLinFactNeighborY="-23">
        <dgm:presLayoutVars>
          <dgm:chMax val="0"/>
          <dgm:bulletEnabled val="1"/>
        </dgm:presLayoutVars>
      </dgm:prSet>
      <dgm:spPr/>
      <dgm:t>
        <a:bodyPr/>
        <a:lstStyle/>
        <a:p>
          <a:endParaRPr lang="en-US"/>
        </a:p>
      </dgm:t>
    </dgm:pt>
  </dgm:ptLst>
  <dgm:cxnLst>
    <dgm:cxn modelId="{84E72D68-9178-4306-B3F9-9E77D04E88AC}" type="presOf" srcId="{8FF1C092-554C-4147-8D44-D9CDB2F2258E}" destId="{8092C0A2-B3D5-487C-BF1D-7A9E2AF63503}" srcOrd="0" destOrd="0" presId="urn:microsoft.com/office/officeart/2005/8/layout/vList2"/>
    <dgm:cxn modelId="{068435ED-6531-4241-A5E4-808B673A4A5F}" type="presOf" srcId="{5247DC7D-3B2D-452A-8D76-610AAA612A46}" destId="{385C6015-1738-4865-A0FC-A69B68969A67}" srcOrd="0" destOrd="0" presId="urn:microsoft.com/office/officeart/2005/8/layout/vList2"/>
    <dgm:cxn modelId="{C87E1E7F-3618-4BED-A7B4-5A414B5DCD47}" srcId="{8FF1C092-554C-4147-8D44-D9CDB2F2258E}" destId="{5247DC7D-3B2D-452A-8D76-610AAA612A46}" srcOrd="0" destOrd="0" parTransId="{E22407A5-8A44-41A0-B49B-38644A8E1E84}" sibTransId="{07BFFDBC-9107-445D-BF44-DA001A702B08}"/>
    <dgm:cxn modelId="{0389837A-2EF8-4A75-B22C-75520A1F305B}" type="presParOf" srcId="{8092C0A2-B3D5-487C-BF1D-7A9E2AF63503}" destId="{385C6015-1738-4865-A0FC-A69B68969A67}" srcOrd="0"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8FF1C092-554C-4147-8D44-D9CDB2F2258E}" type="doc">
      <dgm:prSet loTypeId="urn:microsoft.com/office/officeart/2005/8/layout/vList2" loCatId="list" qsTypeId="urn:microsoft.com/office/officeart/2005/8/quickstyle/simple1#8" qsCatId="simple" csTypeId="urn:microsoft.com/office/officeart/2005/8/colors/accent1_2#5" csCatId="accent1" phldr="1"/>
      <dgm:spPr/>
      <dgm:t>
        <a:bodyPr/>
        <a:lstStyle/>
        <a:p>
          <a:endParaRPr lang="en-US"/>
        </a:p>
      </dgm:t>
    </dgm:pt>
    <dgm:pt modelId="{5247DC7D-3B2D-452A-8D76-610AAA612A46}">
      <dgm:prSet custT="1">
        <dgm:style>
          <a:lnRef idx="2">
            <a:schemeClr val="dk1"/>
          </a:lnRef>
          <a:fillRef idx="1">
            <a:schemeClr val="lt1"/>
          </a:fillRef>
          <a:effectRef idx="0">
            <a:schemeClr val="dk1"/>
          </a:effectRef>
          <a:fontRef idx="minor">
            <a:schemeClr val="dk1"/>
          </a:fontRef>
        </dgm:style>
      </dgm:prSet>
      <dgm:spPr/>
      <dgm:t>
        <a:bodyPr/>
        <a:lstStyle/>
        <a:p>
          <a:pPr algn="ctr" rtl="0"/>
          <a:r>
            <a:rPr lang="en-US" sz="2400" b="0" dirty="0" smtClean="0">
              <a:solidFill>
                <a:srgbClr val="FF0000"/>
              </a:solidFill>
              <a:latin typeface="Impact" pitchFamily="34" charset="0"/>
            </a:rPr>
            <a:t>Mandatory Standards as of 30 November 2011</a:t>
          </a:r>
          <a:endParaRPr lang="en-US" sz="2400" b="0" dirty="0">
            <a:solidFill>
              <a:srgbClr val="FF0000"/>
            </a:solidFill>
            <a:latin typeface="Impact" pitchFamily="34" charset="0"/>
          </a:endParaRPr>
        </a:p>
      </dgm:t>
    </dgm:pt>
    <dgm:pt modelId="{E22407A5-8A44-41A0-B49B-38644A8E1E84}" type="parTrans" cxnId="{C87E1E7F-3618-4BED-A7B4-5A414B5DCD47}">
      <dgm:prSet/>
      <dgm:spPr/>
      <dgm:t>
        <a:bodyPr/>
        <a:lstStyle/>
        <a:p>
          <a:endParaRPr lang="en-US"/>
        </a:p>
      </dgm:t>
    </dgm:pt>
    <dgm:pt modelId="{07BFFDBC-9107-445D-BF44-DA001A702B08}" type="sibTrans" cxnId="{C87E1E7F-3618-4BED-A7B4-5A414B5DCD47}">
      <dgm:prSet/>
      <dgm:spPr/>
      <dgm:t>
        <a:bodyPr/>
        <a:lstStyle/>
        <a:p>
          <a:endParaRPr lang="en-US"/>
        </a:p>
      </dgm:t>
    </dgm:pt>
    <dgm:pt modelId="{8092C0A2-B3D5-487C-BF1D-7A9E2AF63503}" type="pres">
      <dgm:prSet presAssocID="{8FF1C092-554C-4147-8D44-D9CDB2F2258E}" presName="linear" presStyleCnt="0">
        <dgm:presLayoutVars>
          <dgm:animLvl val="lvl"/>
          <dgm:resizeHandles val="exact"/>
        </dgm:presLayoutVars>
      </dgm:prSet>
      <dgm:spPr/>
      <dgm:t>
        <a:bodyPr/>
        <a:lstStyle/>
        <a:p>
          <a:endParaRPr lang="en-US"/>
        </a:p>
      </dgm:t>
    </dgm:pt>
    <dgm:pt modelId="{385C6015-1738-4865-A0FC-A69B68969A67}" type="pres">
      <dgm:prSet presAssocID="{5247DC7D-3B2D-452A-8D76-610AAA612A46}" presName="parentText" presStyleLbl="node1" presStyleIdx="0" presStyleCnt="1" custLinFactNeighborX="1961" custLinFactNeighborY="66673">
        <dgm:presLayoutVars>
          <dgm:chMax val="0"/>
          <dgm:bulletEnabled val="1"/>
        </dgm:presLayoutVars>
      </dgm:prSet>
      <dgm:spPr/>
      <dgm:t>
        <a:bodyPr/>
        <a:lstStyle/>
        <a:p>
          <a:endParaRPr lang="en-US"/>
        </a:p>
      </dgm:t>
    </dgm:pt>
  </dgm:ptLst>
  <dgm:cxnLst>
    <dgm:cxn modelId="{C87E1E7F-3618-4BED-A7B4-5A414B5DCD47}" srcId="{8FF1C092-554C-4147-8D44-D9CDB2F2258E}" destId="{5247DC7D-3B2D-452A-8D76-610AAA612A46}" srcOrd="0" destOrd="0" parTransId="{E22407A5-8A44-41A0-B49B-38644A8E1E84}" sibTransId="{07BFFDBC-9107-445D-BF44-DA001A702B08}"/>
    <dgm:cxn modelId="{018CFB72-5FAA-40E9-A874-5191639C7708}" type="presOf" srcId="{8FF1C092-554C-4147-8D44-D9CDB2F2258E}" destId="{8092C0A2-B3D5-487C-BF1D-7A9E2AF63503}" srcOrd="0" destOrd="0" presId="urn:microsoft.com/office/officeart/2005/8/layout/vList2"/>
    <dgm:cxn modelId="{FCA86DCF-97A0-4490-862D-C724E9549AB0}" type="presOf" srcId="{5247DC7D-3B2D-452A-8D76-610AAA612A46}" destId="{385C6015-1738-4865-A0FC-A69B68969A67}" srcOrd="0" destOrd="0" presId="urn:microsoft.com/office/officeart/2005/8/layout/vList2"/>
    <dgm:cxn modelId="{D4E2E9D3-5C83-4C59-B604-3900C2771D5A}" type="presParOf" srcId="{8092C0A2-B3D5-487C-BF1D-7A9E2AF63503}" destId="{385C6015-1738-4865-A0FC-A69B68969A67}"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61443"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B5FB1907-BFBD-4DEF-9554-32BB402704AE}" type="datetimeFigureOut">
              <a:rPr lang="en-GB"/>
              <a:pPr>
                <a:defRPr/>
              </a:pPr>
              <a:t>12/12/2011</a:t>
            </a:fld>
            <a:endParaRPr lang="en-GB"/>
          </a:p>
        </p:txBody>
      </p:sp>
      <p:sp>
        <p:nvSpPr>
          <p:cNvPr id="61444"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61445"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4DF25FF-7596-44CD-9124-E19532035BF1}"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EA5FDAD-8E90-4037-989D-C4020A5BA724}" type="datetimeFigureOut">
              <a:rPr lang="en-US"/>
              <a:pPr>
                <a:defRPr/>
              </a:pPr>
              <a:t>12/12/2011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FCC1974-9BE1-4000-8822-68EE2E5E8CF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23E361-B037-4D08-90BC-315416C56AD6}" type="slidenum">
              <a:rPr lang="en-US" smtClean="0">
                <a:latin typeface="Times New Roman" pitchFamily="18" charset="0"/>
              </a:rPr>
              <a:pPr fontAlgn="base">
                <a:spcBef>
                  <a:spcPct val="0"/>
                </a:spcBef>
                <a:spcAft>
                  <a:spcPct val="0"/>
                </a:spcAft>
              </a:pPr>
              <a:t>4</a:t>
            </a:fld>
            <a:endParaRPr lang="en-US" smtClean="0">
              <a:latin typeface="Times New Roman" pitchFamily="18" charset="0"/>
            </a:endParaRPr>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613" y="8831263"/>
            <a:ext cx="2973387" cy="465137"/>
          </a:xfrm>
          <a:prstGeom prst="rect">
            <a:avLst/>
          </a:prstGeom>
          <a:noFill/>
          <a:ln w="9525">
            <a:noFill/>
            <a:miter lim="800000"/>
            <a:headEnd/>
            <a:tailEnd/>
          </a:ln>
        </p:spPr>
        <p:txBody>
          <a:bodyPr lIns="92515" tIns="46258" rIns="92515" bIns="46258" anchor="b"/>
          <a:lstStyle/>
          <a:p>
            <a:pPr algn="r" defTabSz="923925"/>
            <a:fld id="{2D4AE2E0-D63D-4EC8-ADDB-8A75B049BEE1}" type="slidenum">
              <a:rPr lang="en-US" sz="1200">
                <a:latin typeface="Times New Roman" pitchFamily="18" charset="0"/>
                <a:ea typeface="ＭＳ Ｐゴシック" charset="-128"/>
              </a:rPr>
              <a:pPr algn="r" defTabSz="923925"/>
              <a:t>20</a:t>
            </a:fld>
            <a:endParaRPr lang="en-US" sz="1200">
              <a:latin typeface="Times New Roman" pitchFamily="18" charset="0"/>
              <a:ea typeface="ＭＳ Ｐゴシック" charset="-128"/>
            </a:endParaRPr>
          </a:p>
        </p:txBody>
      </p:sp>
      <p:sp>
        <p:nvSpPr>
          <p:cNvPr id="6246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2468" name="Rectangle 3"/>
          <p:cNvSpPr>
            <a:spLocks noGrp="1" noChangeArrowheads="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831263"/>
            <a:ext cx="2973387" cy="465137"/>
          </a:xfrm>
          <a:prstGeom prst="rect">
            <a:avLst/>
          </a:prstGeom>
          <a:noFill/>
          <a:ln w="9525">
            <a:noFill/>
            <a:miter lim="800000"/>
            <a:headEnd/>
            <a:tailEnd/>
          </a:ln>
        </p:spPr>
        <p:txBody>
          <a:bodyPr lIns="92515" tIns="46258" rIns="92515" bIns="46258" anchor="b"/>
          <a:lstStyle/>
          <a:p>
            <a:pPr algn="r" defTabSz="923925"/>
            <a:fld id="{A5DA0976-7FF6-4C2F-B551-9BEBD2C9176B}" type="slidenum">
              <a:rPr lang="en-US" sz="1200">
                <a:latin typeface="Times New Roman" pitchFamily="18" charset="0"/>
                <a:ea typeface="ＭＳ Ｐゴシック" charset="-128"/>
              </a:rPr>
              <a:pPr algn="r" defTabSz="923925"/>
              <a:t>21</a:t>
            </a:fld>
            <a:endParaRPr lang="en-US" sz="1200">
              <a:latin typeface="Times New Roman" pitchFamily="18" charset="0"/>
              <a:ea typeface="ＭＳ Ｐゴシック" charset="-128"/>
            </a:endParaRPr>
          </a:p>
        </p:txBody>
      </p:sp>
      <p:sp>
        <p:nvSpPr>
          <p:cNvPr id="63491"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3492" name="Rectangle 3"/>
          <p:cNvSpPr>
            <a:spLocks noGrp="1" noChangeArrowheads="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noFill/>
        </p:spPr>
      </p:sp>
      <p:sp>
        <p:nvSpPr>
          <p:cNvPr id="51203" name="Rectangle 3"/>
          <p:cNvSpPr>
            <a:spLocks noGrp="1" noChangeArrowheads="1"/>
          </p:cNvSpPr>
          <p:nvPr>
            <p:ph type="body" idx="1"/>
          </p:nvPr>
        </p:nvSpPr>
        <p:spPr>
          <a:xfrm>
            <a:off x="555751" y="4993860"/>
            <a:ext cx="5842594" cy="230440"/>
          </a:xfrm>
          <a:noFill/>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15670D3-727A-4EFF-BB67-2F047CA0C0E8}" type="slidenum">
              <a:rPr lang="en-US" smtClean="0">
                <a:latin typeface="Times New Roman" pitchFamily="18" charset="0"/>
              </a:rPr>
              <a:pPr fontAlgn="base">
                <a:spcBef>
                  <a:spcPct val="0"/>
                </a:spcBef>
                <a:spcAft>
                  <a:spcPct val="0"/>
                </a:spcAft>
              </a:pPr>
              <a:t>5</a:t>
            </a:fld>
            <a:endParaRPr lang="en-US" smtClean="0">
              <a:latin typeface="Times New Roman" pitchFamily="18" charset="0"/>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2B2E5F-AE43-467A-9DF4-9CC1E7251A19}" type="slidenum">
              <a:rPr lang="en-US" smtClean="0">
                <a:latin typeface="Times New Roman" pitchFamily="18" charset="0"/>
              </a:rPr>
              <a:pPr fontAlgn="base">
                <a:spcBef>
                  <a:spcPct val="0"/>
                </a:spcBef>
                <a:spcAft>
                  <a:spcPct val="0"/>
                </a:spcAft>
              </a:pPr>
              <a:t>6</a:t>
            </a:fld>
            <a:endParaRPr lang="en-US" smtClean="0">
              <a:latin typeface="Times New Roman" pitchFamily="18" charset="0"/>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xfrm>
            <a:off x="914400" y="4416425"/>
            <a:ext cx="5029200" cy="4183063"/>
          </a:xfrm>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67309B-213A-481F-9F24-D8E046629F27}" type="slidenum">
              <a:rPr lang="en-US" smtClean="0">
                <a:latin typeface="Times New Roman" pitchFamily="18" charset="0"/>
              </a:rPr>
              <a:pPr fontAlgn="base">
                <a:spcBef>
                  <a:spcPct val="0"/>
                </a:spcBef>
                <a:spcAft>
                  <a:spcPct val="0"/>
                </a:spcAft>
              </a:pPr>
              <a:t>10</a:t>
            </a:fld>
            <a:endParaRPr lang="en-US" smtClean="0">
              <a:latin typeface="Times New Roman" pitchFamily="18" charset="0"/>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B8A0BC31-6423-4750-9461-34FF4ABEDD42}" type="slidenum">
              <a:rPr lang="en-US" sz="1200">
                <a:latin typeface="Times New Roman" pitchFamily="18" charset="0"/>
              </a:rPr>
              <a:pPr algn="r"/>
              <a:t>12</a:t>
            </a:fld>
            <a:endParaRPr lang="en-US" sz="1200">
              <a:latin typeface="Times New Roman" pitchFamily="18" charset="0"/>
            </a:endParaRPr>
          </a:p>
        </p:txBody>
      </p:sp>
      <p:sp>
        <p:nvSpPr>
          <p:cNvPr id="51203"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102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CEEA59-4DCC-4DDC-9D49-0E30A5A7F332}" type="slidenum">
              <a:rPr lang="en-US" smtClean="0">
                <a:latin typeface="Times New Roman" pitchFamily="18" charset="0"/>
                <a:cs typeface="Arial" pitchFamily="34" charset="0"/>
              </a:rPr>
              <a:pPr fontAlgn="base">
                <a:spcBef>
                  <a:spcPct val="0"/>
                </a:spcBef>
                <a:spcAft>
                  <a:spcPct val="0"/>
                </a:spcAft>
              </a:pPr>
              <a:t>14</a:t>
            </a:fld>
            <a:endParaRPr lang="en-US" smtClean="0">
              <a:latin typeface="Times New Roman" pitchFamily="18" charset="0"/>
              <a:cs typeface="Arial" pitchFamily="34" charset="0"/>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defTabSz="925513" fontAlgn="base">
              <a:spcBef>
                <a:spcPct val="0"/>
              </a:spcBef>
              <a:spcAft>
                <a:spcPct val="0"/>
              </a:spcAft>
              <a:defRPr/>
            </a:pPr>
            <a:fld id="{63359A48-AD3D-4E1C-B87B-216946184641}" type="slidenum">
              <a:rPr lang="en-US" smtClean="0">
                <a:ea typeface="MS PGothic" pitchFamily="34" charset="-128"/>
              </a:rPr>
              <a:pPr defTabSz="925513" fontAlgn="base">
                <a:spcBef>
                  <a:spcPct val="0"/>
                </a:spcBef>
                <a:spcAft>
                  <a:spcPct val="0"/>
                </a:spcAft>
                <a:defRPr/>
              </a:pPr>
              <a:t>16</a:t>
            </a:fld>
            <a:endParaRPr lang="en-US" smtClean="0">
              <a:ea typeface="MS PGothic" pitchFamily="34" charset="-128"/>
            </a:endParaRP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7"/>
          <p:cNvSpPr txBox="1">
            <a:spLocks noGrp="1" noChangeArrowheads="1"/>
          </p:cNvSpPr>
          <p:nvPr/>
        </p:nvSpPr>
        <p:spPr bwMode="auto">
          <a:xfrm>
            <a:off x="3884613" y="8829675"/>
            <a:ext cx="2971800" cy="465138"/>
          </a:xfrm>
          <a:prstGeom prst="rect">
            <a:avLst/>
          </a:prstGeom>
          <a:noFill/>
          <a:ln w="9525">
            <a:noFill/>
            <a:miter lim="800000"/>
            <a:headEnd/>
            <a:tailEnd/>
          </a:ln>
        </p:spPr>
        <p:txBody>
          <a:bodyPr lIns="92528" tIns="46264" rIns="92528" bIns="46264" anchor="b"/>
          <a:lstStyle/>
          <a:p>
            <a:pPr algn="r" defTabSz="925513"/>
            <a:fld id="{EE35FF67-D516-4E1C-9301-51DEF65D405A}" type="slidenum">
              <a:rPr lang="en-US" sz="1200">
                <a:latin typeface="Calibri" pitchFamily="34" charset="0"/>
                <a:ea typeface="ＭＳ Ｐゴシック" charset="-128"/>
              </a:rPr>
              <a:pPr algn="r" defTabSz="925513"/>
              <a:t>19</a:t>
            </a:fld>
            <a:endParaRPr lang="en-US" sz="1200">
              <a:latin typeface="Calibri" pitchFamily="34" charset="0"/>
              <a:ea typeface="ＭＳ Ｐゴシック" charset="-128"/>
            </a:endParaRPr>
          </a:p>
        </p:txBody>
      </p:sp>
      <p:sp>
        <p:nvSpPr>
          <p:cNvPr id="61443"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lIns="92528" tIns="46264" rIns="92528" bIns="46264" anchor="b"/>
          <a:lstStyle/>
          <a:p>
            <a:pPr algn="r" defTabSz="925513"/>
            <a:fld id="{49D26420-BE88-41BF-9CE5-D83E0973EABC}" type="slidenum">
              <a:rPr lang="en-US" sz="1200">
                <a:latin typeface="Times New Roman" pitchFamily="18" charset="0"/>
                <a:ea typeface="ＭＳ Ｐゴシック" charset="-128"/>
              </a:rPr>
              <a:pPr algn="r" defTabSz="925513"/>
              <a:t>19</a:t>
            </a:fld>
            <a:endParaRPr lang="en-US" sz="1200">
              <a:latin typeface="Times New Roman" pitchFamily="18" charset="0"/>
              <a:ea typeface="ＭＳ Ｐゴシック" charset="-128"/>
            </a:endParaRPr>
          </a:p>
        </p:txBody>
      </p:sp>
      <p:sp>
        <p:nvSpPr>
          <p:cNvPr id="61444"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1445" name="Rectangle 102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42E4D66D-13EC-4E60-8378-32946D744BA7}" type="datetime1">
              <a:rPr lang="en-US"/>
              <a:pPr>
                <a:defRPr/>
              </a:pPr>
              <a:t>12/12/2011</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8E11F69-B895-4BBE-B127-4C796F16BE9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4D17BBD-3599-462F-BBC1-17E1BC443504}" type="datetime1">
              <a:rPr lang="en-US"/>
              <a:pPr>
                <a:defRPr/>
              </a:pPr>
              <a:t>12/12/2011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16A1F64-A497-42E8-82DB-F27743C19C9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7D0401B-3A58-4622-B2EF-F08EA23FCC30}" type="datetime1">
              <a:rPr lang="en-US"/>
              <a:pPr>
                <a:defRPr/>
              </a:pPr>
              <a:t>12/12/2011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E36B31B-03E4-4A6B-9630-387D3057D15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Updates">
    <p:spTree>
      <p:nvGrpSpPr>
        <p:cNvPr id="1" name=""/>
        <p:cNvGrpSpPr/>
        <p:nvPr/>
      </p:nvGrpSpPr>
      <p:grpSpPr>
        <a:xfrm>
          <a:off x="0" y="0"/>
          <a:ext cx="0" cy="0"/>
          <a:chOff x="0" y="0"/>
          <a:chExt cx="0" cy="0"/>
        </a:xfrm>
      </p:grpSpPr>
      <p:pic>
        <p:nvPicPr>
          <p:cNvPr id="2" name="Picture 6" descr="ETP-logo-colour-small.png"/>
          <p:cNvPicPr>
            <a:picLocks noChangeAspect="1"/>
          </p:cNvPicPr>
          <p:nvPr/>
        </p:nvPicPr>
        <p:blipFill>
          <a:blip r:embed="rId2" cstate="print"/>
          <a:srcRect/>
          <a:stretch>
            <a:fillRect/>
          </a:stretch>
        </p:blipFill>
        <p:spPr bwMode="auto">
          <a:xfrm>
            <a:off x="8053388" y="0"/>
            <a:ext cx="1090612" cy="533400"/>
          </a:xfrm>
          <a:prstGeom prst="rect">
            <a:avLst/>
          </a:prstGeom>
          <a:noFill/>
          <a:ln w="9525">
            <a:noFill/>
            <a:miter lim="800000"/>
            <a:headEnd/>
            <a:tailEnd/>
          </a:ln>
        </p:spPr>
      </p:pic>
      <p:sp>
        <p:nvSpPr>
          <p:cNvPr id="4" name="Slide Number Placeholder 5"/>
          <p:cNvSpPr>
            <a:spLocks noGrp="1"/>
          </p:cNvSpPr>
          <p:nvPr>
            <p:ph type="sldNum" sz="quarter" idx="10"/>
          </p:nvPr>
        </p:nvSpPr>
        <p:spPr/>
        <p:txBody>
          <a:bodyPr/>
          <a:lstStyle>
            <a:lvl1pPr>
              <a:defRPr/>
            </a:lvl1pPr>
          </a:lstStyle>
          <a:p>
            <a:pPr>
              <a:defRPr/>
            </a:pPr>
            <a:fld id="{5104D240-83FC-41D5-B8B0-1E34D91CA7B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8651875" y="6638925"/>
            <a:ext cx="477838" cy="190500"/>
          </a:xfrm>
        </p:spPr>
        <p:txBody>
          <a:bodyPr lIns="28325" tIns="14163" rIns="28325" bIns="14163"/>
          <a:lstStyle>
            <a:lvl1pPr algn="r" fontAlgn="auto">
              <a:spcBef>
                <a:spcPts val="0"/>
              </a:spcBef>
              <a:spcAft>
                <a:spcPts val="0"/>
              </a:spcAft>
              <a:defRPr sz="600">
                <a:latin typeface="+mn-lt"/>
                <a:cs typeface="+mn-cs"/>
              </a:defRPr>
            </a:lvl1pPr>
          </a:lstStyle>
          <a:p>
            <a:pPr>
              <a:defRPr/>
            </a:pPr>
            <a:fld id="{83639B66-BC30-4701-A822-72B069EBD55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EBAD91E-3440-4E25-B72B-C76E9B5AF1B3}" type="datetime1">
              <a:rPr lang="en-US"/>
              <a:pPr>
                <a:defRPr/>
              </a:pPr>
              <a:t>12/12/2011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AE0714D-4FEF-4793-A3A3-8185DCF20CF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7F0BA5E-634C-4641-9B18-8958EC234A3A}" type="datetime1">
              <a:rPr lang="en-US"/>
              <a:pPr>
                <a:defRPr/>
              </a:pPr>
              <a:t>12/12/2011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DE4A7B-049B-4A1B-ACBA-286E8AFCC6F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CF6EEA5-694C-445B-91BF-8E69E69AB968}" type="datetime1">
              <a:rPr lang="en-US"/>
              <a:pPr>
                <a:defRPr/>
              </a:pPr>
              <a:t>12/12/2011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1B206C7-A53D-416B-9680-9171B15D44B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6E72D3A-D48C-4C67-A4BA-89F57194897D}" type="datetime1">
              <a:rPr lang="en-US"/>
              <a:pPr>
                <a:defRPr/>
              </a:pPr>
              <a:t>12/12/2011</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58AED37-ED13-47D6-851D-640EE2F3805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F757E80-DC59-42EA-9618-B920E56B5F9F}" type="datetime1">
              <a:rPr lang="en-US"/>
              <a:pPr>
                <a:defRPr/>
              </a:pPr>
              <a:t>12/12/2011</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3886835-B38D-45CD-8A48-6AB3596C917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12955BD-5AFA-438A-B1AE-9ADECA615DD4}" type="datetime1">
              <a:rPr lang="en-US"/>
              <a:pPr>
                <a:defRPr/>
              </a:pPr>
              <a:t>12/12/2011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0A4C9DB-8122-41CF-A28F-49A11A759FB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5C272D3-524D-4B8C-A355-BC9EB146DF02}" type="datetime1">
              <a:rPr lang="en-US"/>
              <a:pPr>
                <a:defRPr/>
              </a:pPr>
              <a:t>12/12/2011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3716730-2F02-4437-A0F5-114809850F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995DD689-A638-4393-BDFA-3889A601F792}" type="datetime1">
              <a:rPr lang="en-US"/>
              <a:pPr>
                <a:defRPr/>
              </a:pPr>
              <a:t>12/12/2011</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135F147-EE11-4D88-84F8-130794B2855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307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307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6371AF9A-53E8-4B91-8DA5-2DC44890FB02}" type="datetime1">
              <a:rPr lang="en-US"/>
              <a:pPr>
                <a:defRPr/>
              </a:pPr>
              <a:t>12/12/2011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37C06AC8-CAAA-4DB6-AE74-D6068A4B84D1}" type="slidenum">
              <a:rPr lang="en-US"/>
              <a:pPr>
                <a:defRPr/>
              </a:pPr>
              <a:t>‹#›</a:t>
            </a:fld>
            <a:endParaRPr lang="en-US"/>
          </a:p>
        </p:txBody>
      </p:sp>
      <p:grpSp>
        <p:nvGrpSpPr>
          <p:cNvPr id="308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847" r:id="rId1"/>
    <p:sldLayoutId id="2147483837" r:id="rId2"/>
    <p:sldLayoutId id="2147483848" r:id="rId3"/>
    <p:sldLayoutId id="2147483838" r:id="rId4"/>
    <p:sldLayoutId id="2147483839" r:id="rId5"/>
    <p:sldLayoutId id="2147483840" r:id="rId6"/>
    <p:sldLayoutId id="2147483841" r:id="rId7"/>
    <p:sldLayoutId id="2147483842" r:id="rId8"/>
    <p:sldLayoutId id="2147483849" r:id="rId9"/>
    <p:sldLayoutId id="2147483843" r:id="rId10"/>
    <p:sldLayoutId id="2147483844" r:id="rId11"/>
    <p:sldLayoutId id="2147483850" r:id="rId12"/>
    <p:sldLayoutId id="2147483851" r:id="rId13"/>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Excel_Worksheet2.xlsx"/><Relationship Id="rId7" Type="http://schemas.openxmlformats.org/officeDocument/2006/relationships/diagramColors" Target="../diagrams/colors9.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slideLayout" Target="../slideLayouts/slideLayout13.xml"/><Relationship Id="rId5" Type="http://schemas.openxmlformats.org/officeDocument/2006/relationships/tags" Target="../tags/tag4.xml"/><Relationship Id="rId4"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oleObject" Target="../embeddings/oleObject2.bin"/><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slideLayout" Target="../slideLayouts/slideLayout13.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tags" Target="../tags/tag9.xml"/><Relationship Id="rId11" Type="http://schemas.openxmlformats.org/officeDocument/2006/relationships/tags" Target="../tags/tag14.xml"/><Relationship Id="rId5" Type="http://schemas.openxmlformats.org/officeDocument/2006/relationships/tags" Target="../tags/tag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image" Target="../media/image7.jpeg"/><Relationship Id="rId7" Type="http://schemas.openxmlformats.org/officeDocument/2006/relationships/diagramColors" Target="../diagrams/colors2.xml"/><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QuickStyle" Target="../diagrams/quickStyle2.xml"/><Relationship Id="rId11" Type="http://schemas.openxmlformats.org/officeDocument/2006/relationships/diagramColors" Target="../diagrams/colors3.xml"/><Relationship Id="rId5" Type="http://schemas.openxmlformats.org/officeDocument/2006/relationships/diagramLayout" Target="../diagrams/layout2.xml"/><Relationship Id="rId10" Type="http://schemas.openxmlformats.org/officeDocument/2006/relationships/diagramQuickStyle" Target="../diagrams/quickStyle3.xml"/><Relationship Id="rId4" Type="http://schemas.openxmlformats.org/officeDocument/2006/relationships/diagramData" Target="../diagrams/data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13" Type="http://schemas.openxmlformats.org/officeDocument/2006/relationships/hyperlink" Target="http://www.wto.org/" TargetMode="External"/><Relationship Id="rId3" Type="http://schemas.openxmlformats.org/officeDocument/2006/relationships/diagramData" Target="../diagrams/data4.xml"/><Relationship Id="rId7" Type="http://schemas.openxmlformats.org/officeDocument/2006/relationships/diagramData" Target="../diagrams/data5.xml"/><Relationship Id="rId12" Type="http://schemas.openxmlformats.org/officeDocument/2006/relationships/hyperlink" Target="file:///D:\RIDZWAN\slides\Click%20here%20to%20return%20to%20homepage"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4.xml"/><Relationship Id="rId11" Type="http://schemas.openxmlformats.org/officeDocument/2006/relationships/hyperlink" Target="http://www.wto.org/index.htm" TargetMode="External"/><Relationship Id="rId5" Type="http://schemas.openxmlformats.org/officeDocument/2006/relationships/diagramQuickStyle" Target="../diagrams/quickStyle4.xml"/><Relationship Id="rId10" Type="http://schemas.openxmlformats.org/officeDocument/2006/relationships/diagramColors" Target="../diagrams/colors5.xml"/><Relationship Id="rId4" Type="http://schemas.openxmlformats.org/officeDocument/2006/relationships/diagramLayout" Target="../diagrams/layout4.xml"/><Relationship Id="rId9" Type="http://schemas.openxmlformats.org/officeDocument/2006/relationships/diagramQuickStyle" Target="../diagrams/quickStyle5.xml"/><Relationship Id="rId1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9" name="Forme 2"/>
          <p:cNvSpPr>
            <a:spLocks/>
          </p:cNvSpPr>
          <p:nvPr/>
        </p:nvSpPr>
        <p:spPr bwMode="auto">
          <a:xfrm>
            <a:off x="914400" y="2743200"/>
            <a:ext cx="8229600" cy="2438400"/>
          </a:xfrm>
          <a:prstGeom prst="rect">
            <a:avLst/>
          </a:prstGeom>
          <a:noFill/>
          <a:ln>
            <a:noFill/>
          </a:ln>
          <a:extLst>
            <a:ext uri="{909E8E84-426E-40DD-AFC4-6F175D3DCCD1}"/>
            <a:ext uri="{91240B29-F687-4F45-9708-019B960494DF}"/>
          </a:extLst>
        </p:spPr>
        <p:txBody>
          <a:bodyPr/>
          <a:lstStyle/>
          <a:p>
            <a:pPr algn="ctr">
              <a:spcBef>
                <a:spcPct val="20000"/>
              </a:spcBef>
              <a:buClr>
                <a:srgbClr val="0BD0D9"/>
              </a:buClr>
              <a:buSzPct val="95000"/>
              <a:defRPr/>
            </a:pPr>
            <a:r>
              <a:rPr lang="en-US"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POLICY ON STANDARDS AND THE WAY FORWARD</a:t>
            </a:r>
            <a:endParaRPr lang="fr-CA"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endParaRPr>
          </a:p>
        </p:txBody>
      </p:sp>
      <p:pic>
        <p:nvPicPr>
          <p:cNvPr id="7172" name="Picture 4" descr="http://www.akademisains.gov.my/saga/images/MOSTI.gif"/>
          <p:cNvPicPr>
            <a:picLocks noChangeAspect="1" noChangeArrowheads="1"/>
          </p:cNvPicPr>
          <p:nvPr/>
        </p:nvPicPr>
        <p:blipFill>
          <a:blip r:embed="rId3"/>
          <a:srcRect/>
          <a:stretch>
            <a:fillRect/>
          </a:stretch>
        </p:blipFill>
        <p:spPr bwMode="auto">
          <a:xfrm>
            <a:off x="3048000" y="4343400"/>
            <a:ext cx="2362200" cy="798512"/>
          </a:xfrm>
          <a:prstGeom prst="rect">
            <a:avLst/>
          </a:prstGeom>
          <a:noFill/>
          <a:ln w="9525">
            <a:noFill/>
            <a:miter lim="800000"/>
            <a:headEnd/>
            <a:tailEnd/>
          </a:ln>
        </p:spPr>
      </p:pic>
      <p:sp>
        <p:nvSpPr>
          <p:cNvPr id="3" name="TextBox 2"/>
          <p:cNvSpPr txBox="1"/>
          <p:nvPr/>
        </p:nvSpPr>
        <p:spPr>
          <a:xfrm>
            <a:off x="1676400" y="4495800"/>
            <a:ext cx="5715000" cy="646331"/>
          </a:xfrm>
          <a:prstGeom prst="rect">
            <a:avLst/>
          </a:prstGeom>
          <a:noFill/>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a:spcBef>
                <a:spcPts val="0"/>
              </a:spcBef>
              <a:defRPr/>
            </a:pPr>
            <a:endParaRPr lang="en-US" b="1" dirty="0">
              <a:ln w="50800"/>
              <a:solidFill>
                <a:schemeClr val="bg1">
                  <a:shade val="50000"/>
                </a:schemeClr>
              </a:solidFill>
              <a:latin typeface="Arial" charset="0"/>
            </a:endParaRPr>
          </a:p>
          <a:p>
            <a:pPr>
              <a:defRPr/>
            </a:pPr>
            <a:endParaRPr lang="en-MY" b="1" dirty="0">
              <a:ln w="50800"/>
              <a:solidFill>
                <a:schemeClr val="bg1">
                  <a:shade val="50000"/>
                </a:schemeClr>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a:xfrm>
            <a:off x="228600" y="228600"/>
            <a:ext cx="2743200" cy="6400800"/>
          </a:xfrm>
          <a:prstGeom prst="roundRect">
            <a:avLst/>
          </a:prstGeom>
          <a:solidFill>
            <a:schemeClr val="accent1">
              <a:lumMod val="75000"/>
            </a:schemeClr>
          </a:solidFill>
          <a:ln w="107950">
            <a:solidFill>
              <a:schemeClr val="bg1"/>
            </a:solidFill>
          </a:ln>
        </p:spPr>
        <p:style>
          <a:lnRef idx="2">
            <a:schemeClr val="dk1"/>
          </a:lnRef>
          <a:fillRef idx="1">
            <a:schemeClr val="lt1"/>
          </a:fillRef>
          <a:effectRef idx="0">
            <a:schemeClr val="dk1"/>
          </a:effectRef>
          <a:fontRef idx="minor">
            <a:schemeClr val="dk1"/>
          </a:fontRef>
        </p:style>
        <p:txBody>
          <a:bodyPr rtlCol="0" anchor="ctr">
            <a:normAutofit/>
          </a:bodyPr>
          <a:lstStyle/>
          <a:p>
            <a:pPr algn="ctr" eaLnBrk="1" fontAlgn="auto" hangingPunct="1">
              <a:spcAft>
                <a:spcPts val="0"/>
              </a:spcAft>
              <a:defRPr/>
            </a:pPr>
            <a:r>
              <a:rPr lang="en-US" sz="2800" b="1" dirty="0" smtClean="0">
                <a:solidFill>
                  <a:schemeClr val="bg1"/>
                </a:solidFill>
                <a:latin typeface="Arial" pitchFamily="34" charset="0"/>
                <a:cs typeface="Arial" pitchFamily="34" charset="0"/>
              </a:rPr>
              <a:t>INDUSTRY STANDARDS</a:t>
            </a:r>
            <a:br>
              <a:rPr lang="en-US" sz="2800" b="1" dirty="0" smtClean="0">
                <a:solidFill>
                  <a:schemeClr val="bg1"/>
                </a:solidFill>
                <a:latin typeface="Arial" pitchFamily="34" charset="0"/>
                <a:cs typeface="Arial" pitchFamily="34" charset="0"/>
              </a:rPr>
            </a:br>
            <a:r>
              <a:rPr lang="en-US" sz="2800" b="1" dirty="0" smtClean="0">
                <a:solidFill>
                  <a:schemeClr val="bg1"/>
                </a:solidFill>
                <a:latin typeface="Arial" pitchFamily="34" charset="0"/>
                <a:cs typeface="Arial" pitchFamily="34" charset="0"/>
              </a:rPr>
              <a:t>COMMITTEES (ISC)</a:t>
            </a:r>
          </a:p>
        </p:txBody>
      </p:sp>
      <p:sp>
        <p:nvSpPr>
          <p:cNvPr id="5" name="Slide Number Placeholder 5"/>
          <p:cNvSpPr>
            <a:spLocks noGrp="1"/>
          </p:cNvSpPr>
          <p:nvPr>
            <p:ph type="sldNum" sz="quarter" idx="12"/>
          </p:nvPr>
        </p:nvSpPr>
        <p:spPr>
          <a:xfrm>
            <a:off x="6808788" y="6489700"/>
            <a:ext cx="1878012" cy="368300"/>
          </a:xfrm>
        </p:spPr>
        <p:txBody>
          <a:bodyPr>
            <a:normAutofit/>
          </a:bodyPr>
          <a:lstStyle/>
          <a:p>
            <a:pPr>
              <a:defRPr/>
            </a:pPr>
            <a:fld id="{CFECF84C-9392-4F54-B908-5DBAAE5091BA}" type="slidenum">
              <a:rPr lang="en-US"/>
              <a:pPr>
                <a:defRPr/>
              </a:pPr>
              <a:t>10</a:t>
            </a:fld>
            <a:endParaRPr lang="en-US"/>
          </a:p>
        </p:txBody>
      </p:sp>
      <p:graphicFrame>
        <p:nvGraphicFramePr>
          <p:cNvPr id="6" name="Diagram 5"/>
          <p:cNvGraphicFramePr/>
          <p:nvPr/>
        </p:nvGraphicFramePr>
        <p:xfrm>
          <a:off x="3048000" y="152400"/>
          <a:ext cx="58674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09600" y="152400"/>
          <a:ext cx="7772400" cy="45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6" name="Slide Number Placeholder 5"/>
          <p:cNvSpPr>
            <a:spLocks noGrp="1"/>
          </p:cNvSpPr>
          <p:nvPr>
            <p:ph type="sldNum" sz="quarter" idx="12"/>
          </p:nvPr>
        </p:nvSpPr>
        <p:spPr/>
        <p:txBody>
          <a:bodyPr/>
          <a:lstStyle/>
          <a:p>
            <a:pPr>
              <a:defRPr/>
            </a:pPr>
            <a:fld id="{9496416E-B315-4328-BDB9-25E752E1BD61}" type="slidenum">
              <a:rPr lang="en-US"/>
              <a:pPr>
                <a:defRPr/>
              </a:pPr>
              <a:t>11</a:t>
            </a:fld>
            <a:endParaRPr lang="en-US"/>
          </a:p>
        </p:txBody>
      </p:sp>
      <p:graphicFrame>
        <p:nvGraphicFramePr>
          <p:cNvPr id="1026" name="Object 147"/>
          <p:cNvGraphicFramePr>
            <a:graphicFrameLocks noChangeAspect="1"/>
          </p:cNvGraphicFramePr>
          <p:nvPr/>
        </p:nvGraphicFramePr>
        <p:xfrm>
          <a:off x="304800" y="762000"/>
          <a:ext cx="8534400" cy="5645150"/>
        </p:xfrm>
        <a:graphic>
          <a:graphicData uri="http://schemas.openxmlformats.org/presentationml/2006/ole">
            <p:oleObj spid="_x0000_s1026" name="Worksheet" r:id="rId7" imgW="6301716" imgH="5128306" progId="Excel.Sheet.12">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EC0AA8F-1A74-4838-ADED-E5E219C5ABC3}" type="slidenum">
              <a:rPr lang="en-US" sz="1200">
                <a:solidFill>
                  <a:schemeClr val="tx1">
                    <a:tint val="75000"/>
                  </a:schemeClr>
                </a:solidFill>
                <a:latin typeface="+mn-lt"/>
              </a:rPr>
              <a:pPr algn="r" fontAlgn="auto">
                <a:spcBef>
                  <a:spcPts val="0"/>
                </a:spcBef>
                <a:spcAft>
                  <a:spcPts val="0"/>
                </a:spcAft>
                <a:defRPr/>
              </a:pPr>
              <a:t>12</a:t>
            </a:fld>
            <a:endParaRPr lang="en-US" sz="1200">
              <a:solidFill>
                <a:schemeClr val="tx1">
                  <a:tint val="75000"/>
                </a:schemeClr>
              </a:solidFill>
              <a:latin typeface="+mn-lt"/>
            </a:endParaRPr>
          </a:p>
        </p:txBody>
      </p:sp>
      <p:sp>
        <p:nvSpPr>
          <p:cNvPr id="112642" name="Rectangle 2050"/>
          <p:cNvSpPr>
            <a:spLocks noChangeArrowheads="1"/>
          </p:cNvSpPr>
          <p:nvPr/>
        </p:nvSpPr>
        <p:spPr bwMode="auto">
          <a:xfrm>
            <a:off x="609600" y="381000"/>
            <a:ext cx="7772400" cy="1143000"/>
          </a:xfrm>
          <a:prstGeom prst="rect">
            <a:avLst/>
          </a:prstGeom>
          <a:noFill/>
          <a:ln w="9525">
            <a:noFill/>
            <a:miter lim="800000"/>
            <a:headEnd/>
            <a:tailEnd/>
          </a:ln>
          <a:effectLst/>
        </p:spPr>
        <p:txBody>
          <a:bodyPr/>
          <a:lstStyle/>
          <a:p>
            <a:pPr algn="ctr">
              <a:defRPr/>
            </a:pPr>
            <a:r>
              <a:rPr lang="en-US" sz="4000" b="1">
                <a:solidFill>
                  <a:srgbClr val="FF0000"/>
                </a:solidFill>
                <a:effectLst>
                  <a:outerShdw blurRad="38100" dist="38100" dir="2700000" algn="tl">
                    <a:srgbClr val="C0C0C0"/>
                  </a:outerShdw>
                </a:effectLst>
                <a:latin typeface="Calibri" pitchFamily="34" charset="0"/>
                <a:cs typeface="Arial" charset="0"/>
              </a:rPr>
              <a:t>IMPLEMENTATION OF </a:t>
            </a:r>
          </a:p>
          <a:p>
            <a:pPr algn="ctr">
              <a:defRPr/>
            </a:pPr>
            <a:r>
              <a:rPr lang="en-US" sz="4000" b="1">
                <a:solidFill>
                  <a:srgbClr val="FF0000"/>
                </a:solidFill>
                <a:effectLst>
                  <a:outerShdw blurRad="38100" dist="38100" dir="2700000" algn="tl">
                    <a:srgbClr val="C0C0C0"/>
                  </a:outerShdw>
                </a:effectLst>
                <a:latin typeface="Calibri" pitchFamily="34" charset="0"/>
                <a:cs typeface="Arial" charset="0"/>
              </a:rPr>
              <a:t>MALAYSIAN STANDARDS</a:t>
            </a:r>
          </a:p>
        </p:txBody>
      </p:sp>
      <p:sp>
        <p:nvSpPr>
          <p:cNvPr id="24580" name="Rectangle 2051"/>
          <p:cNvSpPr>
            <a:spLocks noChangeArrowheads="1"/>
          </p:cNvSpPr>
          <p:nvPr/>
        </p:nvSpPr>
        <p:spPr bwMode="auto">
          <a:xfrm>
            <a:off x="685800" y="1981200"/>
            <a:ext cx="7772400" cy="4114800"/>
          </a:xfrm>
          <a:prstGeom prst="rect">
            <a:avLst/>
          </a:prstGeom>
          <a:noFill/>
          <a:ln w="9525">
            <a:noFill/>
            <a:miter lim="800000"/>
            <a:headEnd/>
            <a:tailEnd/>
          </a:ln>
        </p:spPr>
        <p:txBody>
          <a:bodyPr/>
          <a:lstStyle/>
          <a:p>
            <a:pPr marL="342900" indent="-342900">
              <a:spcBef>
                <a:spcPct val="20000"/>
              </a:spcBef>
              <a:buFontTx/>
              <a:buChar char="•"/>
            </a:pPr>
            <a:r>
              <a:rPr lang="en-US" sz="2800" u="sng"/>
              <a:t>Voluntary</a:t>
            </a:r>
            <a:r>
              <a:rPr lang="en-US" sz="2800"/>
              <a:t> adoption by industry or trade organisations for production and commerce</a:t>
            </a:r>
          </a:p>
          <a:p>
            <a:pPr marL="342900" indent="-342900">
              <a:spcBef>
                <a:spcPct val="20000"/>
              </a:spcBef>
              <a:buFontTx/>
              <a:buChar char="•"/>
            </a:pPr>
            <a:r>
              <a:rPr lang="en-US" sz="2800" u="sng"/>
              <a:t>Third party certification </a:t>
            </a:r>
            <a:r>
              <a:rPr lang="en-US" sz="2800"/>
              <a:t>to provide independent assurance to users of products and services</a:t>
            </a:r>
          </a:p>
          <a:p>
            <a:pPr marL="342900" indent="-342900">
              <a:spcBef>
                <a:spcPct val="20000"/>
              </a:spcBef>
              <a:buFontTx/>
              <a:buChar char="•"/>
            </a:pPr>
            <a:r>
              <a:rPr lang="en-US" sz="2800" u="sng"/>
              <a:t>Adoption</a:t>
            </a:r>
            <a:r>
              <a:rPr lang="en-US" sz="2800"/>
              <a:t> by regulatory agencies for meeting specific regulatory objectives </a:t>
            </a:r>
          </a:p>
          <a:p>
            <a:pPr marL="342900" indent="-342900">
              <a:spcBef>
                <a:spcPct val="20000"/>
              </a:spcBef>
              <a:buFontTx/>
              <a:buChar char="•"/>
            </a:pPr>
            <a:endParaRPr lang="en-US" sz="2800"/>
          </a:p>
        </p:txBody>
      </p:sp>
      <p:sp>
        <p:nvSpPr>
          <p:cNvPr id="6" name="Slide Number Placeholder 5"/>
          <p:cNvSpPr>
            <a:spLocks noGrp="1"/>
          </p:cNvSpPr>
          <p:nvPr>
            <p:ph type="sldNum" sz="quarter" idx="12"/>
          </p:nvPr>
        </p:nvSpPr>
        <p:spPr/>
        <p:txBody>
          <a:bodyPr/>
          <a:lstStyle/>
          <a:p>
            <a:pPr>
              <a:defRPr/>
            </a:pPr>
            <a:fld id="{D13074C1-C100-43CD-81BB-A527808BFB03}"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pPr>
              <a:defRPr/>
            </a:pPr>
            <a:fld id="{EDFD9DCF-D137-496B-B959-0C8725278A74}" type="slidenum">
              <a:rPr lang="en-US"/>
              <a:pPr>
                <a:defRPr/>
              </a:pPr>
              <a:t>13</a:t>
            </a:fld>
            <a:endParaRPr lang="en-US"/>
          </a:p>
        </p:txBody>
      </p:sp>
      <p:graphicFrame>
        <p:nvGraphicFramePr>
          <p:cNvPr id="2050" name="Object 46"/>
          <p:cNvGraphicFramePr>
            <a:graphicFrameLocks noChangeAspect="1"/>
          </p:cNvGraphicFramePr>
          <p:nvPr>
            <p:ph idx="1"/>
          </p:nvPr>
        </p:nvGraphicFramePr>
        <p:xfrm>
          <a:off x="1219200" y="1371600"/>
          <a:ext cx="6781800" cy="4765675"/>
        </p:xfrm>
        <a:graphic>
          <a:graphicData uri="http://schemas.openxmlformats.org/presentationml/2006/ole">
            <p:oleObj spid="_x0000_s2050" name="Worksheet" r:id="rId3" imgW="6048558" imgH="4905271" progId="Excel.Sheet.12">
              <p:embed/>
            </p:oleObj>
          </a:graphicData>
        </a:graphic>
      </p:graphicFrame>
      <p:graphicFrame>
        <p:nvGraphicFramePr>
          <p:cNvPr id="5" name="Diagram 4"/>
          <p:cNvGraphicFramePr/>
          <p:nvPr/>
        </p:nvGraphicFramePr>
        <p:xfrm>
          <a:off x="685800" y="533400"/>
          <a:ext cx="7848600" cy="457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C82493B2-1519-4CBF-88DA-FE1C25ABAA74}" type="slidenum">
              <a:rPr lang="en-US"/>
              <a:pPr>
                <a:defRPr/>
              </a:pPr>
              <a:t>14</a:t>
            </a:fld>
            <a:endParaRPr lang="en-US"/>
          </a:p>
        </p:txBody>
      </p:sp>
      <p:sp>
        <p:nvSpPr>
          <p:cNvPr id="140290" name="Rectangle 2050"/>
          <p:cNvSpPr>
            <a:spLocks noChangeArrowheads="1"/>
          </p:cNvSpPr>
          <p:nvPr/>
        </p:nvSpPr>
        <p:spPr bwMode="auto">
          <a:xfrm>
            <a:off x="1219200" y="914400"/>
            <a:ext cx="6553200" cy="727075"/>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en-US" sz="4000" dirty="0">
                <a:solidFill>
                  <a:srgbClr val="FF0000"/>
                </a:solidFill>
                <a:latin typeface="Impact" pitchFamily="34" charset="0"/>
              </a:rPr>
              <a:t>MANDATORY STANDARDS</a:t>
            </a:r>
          </a:p>
        </p:txBody>
      </p:sp>
      <p:sp>
        <p:nvSpPr>
          <p:cNvPr id="25604" name="Rectangle 2051"/>
          <p:cNvSpPr>
            <a:spLocks noChangeArrowheads="1"/>
          </p:cNvSpPr>
          <p:nvPr/>
        </p:nvSpPr>
        <p:spPr bwMode="auto">
          <a:xfrm>
            <a:off x="533400" y="1981200"/>
            <a:ext cx="8077200" cy="388143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0488" tIns="44450" rIns="90488" bIns="44450">
            <a:spAutoFit/>
          </a:bodyPr>
          <a:lstStyle/>
          <a:p>
            <a:pPr marL="571500" indent="-571500">
              <a:lnSpc>
                <a:spcPct val="120000"/>
              </a:lnSpc>
              <a:spcBef>
                <a:spcPct val="20000"/>
              </a:spcBef>
              <a:buClr>
                <a:srgbClr val="FF0066"/>
              </a:buClr>
              <a:buFont typeface="Marlett" pitchFamily="2" charset="2"/>
              <a:buNone/>
              <a:defRPr/>
            </a:pPr>
            <a:r>
              <a:rPr lang="en-US" sz="2800" b="1" dirty="0">
                <a:solidFill>
                  <a:srgbClr val="000000"/>
                </a:solidFill>
                <a:latin typeface="Arial" charset="0"/>
                <a:cs typeface="Arial" charset="0"/>
              </a:rPr>
              <a:t>	Confusion among Government agencies, industries on the enforcement of standards in technical regulations.</a:t>
            </a:r>
          </a:p>
          <a:p>
            <a:pPr marL="571500" indent="-571500">
              <a:lnSpc>
                <a:spcPct val="120000"/>
              </a:lnSpc>
              <a:spcBef>
                <a:spcPct val="20000"/>
              </a:spcBef>
              <a:buClr>
                <a:srgbClr val="FF0066"/>
              </a:buClr>
              <a:buFont typeface="Marlett" pitchFamily="2" charset="2"/>
              <a:buNone/>
              <a:defRPr/>
            </a:pPr>
            <a:endParaRPr lang="en-US" sz="2000" b="1" dirty="0">
              <a:solidFill>
                <a:srgbClr val="000000"/>
              </a:solidFill>
              <a:latin typeface="Arial" charset="0"/>
              <a:cs typeface="Arial" charset="0"/>
            </a:endParaRPr>
          </a:p>
          <a:p>
            <a:pPr marL="571500" indent="-571500">
              <a:lnSpc>
                <a:spcPct val="120000"/>
              </a:lnSpc>
              <a:spcBef>
                <a:spcPct val="20000"/>
              </a:spcBef>
              <a:buClr>
                <a:srgbClr val="FF0066"/>
              </a:buClr>
              <a:buFont typeface="Marlett" pitchFamily="2" charset="2"/>
              <a:buNone/>
              <a:defRPr/>
            </a:pPr>
            <a:r>
              <a:rPr lang="en-US" sz="2800" b="1" dirty="0">
                <a:solidFill>
                  <a:srgbClr val="FF0000"/>
                </a:solidFill>
                <a:latin typeface="Arial" charset="0"/>
                <a:cs typeface="Arial" charset="0"/>
              </a:rPr>
              <a:t>STANDARDS MALAYSIA </a:t>
            </a:r>
            <a:r>
              <a:rPr lang="en-US" sz="2800" b="1" dirty="0">
                <a:solidFill>
                  <a:srgbClr val="000000"/>
                </a:solidFill>
                <a:latin typeface="Arial" charset="0"/>
                <a:cs typeface="Arial" charset="0"/>
              </a:rPr>
              <a:t>– develops standards</a:t>
            </a:r>
          </a:p>
          <a:p>
            <a:pPr marL="571500" indent="-571500">
              <a:lnSpc>
                <a:spcPct val="120000"/>
              </a:lnSpc>
              <a:spcBef>
                <a:spcPct val="20000"/>
              </a:spcBef>
              <a:buClr>
                <a:srgbClr val="FF0066"/>
              </a:buClr>
              <a:buFont typeface="Marlett" pitchFamily="2" charset="2"/>
              <a:buNone/>
              <a:defRPr/>
            </a:pPr>
            <a:r>
              <a:rPr lang="en-US" sz="2800" b="1" dirty="0">
                <a:solidFill>
                  <a:srgbClr val="3333FF"/>
                </a:solidFill>
                <a:latin typeface="Arial" charset="0"/>
                <a:cs typeface="Arial" charset="0"/>
              </a:rPr>
              <a:t>Regulators</a:t>
            </a:r>
            <a:r>
              <a:rPr lang="en-US" sz="2800" b="1" dirty="0">
                <a:solidFill>
                  <a:srgbClr val="000000"/>
                </a:solidFill>
                <a:latin typeface="Arial" charset="0"/>
                <a:cs typeface="Arial" charset="0"/>
              </a:rPr>
              <a:t> – enforce standards</a:t>
            </a:r>
            <a:endParaRPr lang="en-US" sz="2800" b="1" dirty="0">
              <a:solidFill>
                <a:schemeClr val="tx1"/>
              </a:solidFill>
              <a:latin typeface="Arial" charset="0"/>
              <a:cs typeface="Arial" charset="0"/>
            </a:endParaRPr>
          </a:p>
          <a:p>
            <a:pPr marL="571500" indent="-571500">
              <a:lnSpc>
                <a:spcPct val="120000"/>
              </a:lnSpc>
              <a:spcBef>
                <a:spcPct val="20000"/>
              </a:spcBef>
              <a:buClr>
                <a:srgbClr val="FF0066"/>
              </a:buClr>
              <a:defRPr/>
            </a:pPr>
            <a:endParaRPr lang="en-US" sz="2800" b="1" dirty="0">
              <a:solidFill>
                <a:schemeClr val="tx1"/>
              </a:solidFill>
              <a:latin typeface="Arial"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604">
                                            <p:bg/>
                                          </p:spTgt>
                                        </p:tgtEl>
                                        <p:attrNameLst>
                                          <p:attrName>style.visibility</p:attrName>
                                        </p:attrNameLst>
                                      </p:cBhvr>
                                      <p:to>
                                        <p:strVal val="visible"/>
                                      </p:to>
                                    </p:set>
                                    <p:animEffect transition="in" filter="fade">
                                      <p:cBhvr>
                                        <p:cTn id="7" dur="2000"/>
                                        <p:tgtEl>
                                          <p:spTgt spid="25604">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5604">
                                            <p:txEl>
                                              <p:pRg st="0" end="0"/>
                                            </p:txEl>
                                          </p:spTgt>
                                        </p:tgtEl>
                                        <p:attrNameLst>
                                          <p:attrName>style.visibility</p:attrName>
                                        </p:attrNameLst>
                                      </p:cBhvr>
                                      <p:to>
                                        <p:strVal val="visible"/>
                                      </p:to>
                                    </p:set>
                                    <p:animEffect transition="in" filter="fade">
                                      <p:cBhvr>
                                        <p:cTn id="11" dur="2000"/>
                                        <p:tgtEl>
                                          <p:spTgt spid="25604">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5604">
                                            <p:txEl>
                                              <p:pRg st="2" end="2"/>
                                            </p:txEl>
                                          </p:spTgt>
                                        </p:tgtEl>
                                        <p:attrNameLst>
                                          <p:attrName>style.visibility</p:attrName>
                                        </p:attrNameLst>
                                      </p:cBhvr>
                                      <p:to>
                                        <p:strVal val="visible"/>
                                      </p:to>
                                    </p:set>
                                    <p:animEffect transition="in" filter="fade">
                                      <p:cBhvr>
                                        <p:cTn id="14" dur="2000"/>
                                        <p:tgtEl>
                                          <p:spTgt spid="25604">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5604">
                                            <p:txEl>
                                              <p:pRg st="3" end="3"/>
                                            </p:txEl>
                                          </p:spTgt>
                                        </p:tgtEl>
                                        <p:attrNameLst>
                                          <p:attrName>style.visibility</p:attrName>
                                        </p:attrNameLst>
                                      </p:cBhvr>
                                      <p:to>
                                        <p:strVal val="visible"/>
                                      </p:to>
                                    </p:set>
                                    <p:animEffect transition="in" filter="fade">
                                      <p:cBhvr>
                                        <p:cTn id="17" dur="2000"/>
                                        <p:tgtEl>
                                          <p:spTgt spid="256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609600" y="2057400"/>
          <a:ext cx="80010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2C881469-98A6-4544-829F-2324531CEBB1}" type="slidenum">
              <a:rPr lang="en-US" smtClean="0"/>
              <a:pPr>
                <a:defRPr/>
              </a:pPr>
              <a:t>15</a:t>
            </a:fld>
            <a:endParaRPr lang="en-US"/>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A94AD7-9970-4E52-B03B-66EF4D735126}" type="slidenum">
              <a:rPr lang="en-US" smtClean="0">
                <a:solidFill>
                  <a:srgbClr val="045C75"/>
                </a:solidFill>
                <a:ea typeface="MS PGothic" pitchFamily="34" charset="-128"/>
              </a:rPr>
              <a:pPr fontAlgn="base">
                <a:spcBef>
                  <a:spcPct val="0"/>
                </a:spcBef>
                <a:spcAft>
                  <a:spcPct val="0"/>
                </a:spcAft>
                <a:defRPr/>
              </a:pPr>
              <a:t>16</a:t>
            </a:fld>
            <a:endParaRPr lang="en-US" smtClean="0">
              <a:solidFill>
                <a:srgbClr val="045C75"/>
              </a:solidFill>
              <a:ea typeface="MS PGothic" pitchFamily="34" charset="-128"/>
            </a:endParaRPr>
          </a:p>
        </p:txBody>
      </p:sp>
      <p:sp>
        <p:nvSpPr>
          <p:cNvPr id="5" name="Slide Number Placeholder 3"/>
          <p:cNvSpPr txBox="1">
            <a:spLocks noGrp="1"/>
          </p:cNvSpPr>
          <p:nvPr/>
        </p:nvSpPr>
        <p:spPr>
          <a:xfrm>
            <a:off x="6553200" y="6356350"/>
            <a:ext cx="2133600" cy="365125"/>
          </a:xfrm>
          <a:prstGeom prst="rect">
            <a:avLst/>
          </a:prstGeom>
          <a:noFill/>
        </p:spPr>
        <p:txBody>
          <a:bodyPr anchor="ctr"/>
          <a:lstStyle>
            <a:lvl1pPr eaLnBrk="0" hangingPunct="0">
              <a:defRPr sz="2400">
                <a:solidFill>
                  <a:schemeClr val="tx1"/>
                </a:solidFill>
                <a:latin typeface="Arial" pitchFamily="34" charset="0"/>
                <a:ea typeface="MS PGothic" pitchFamily="34" charset="-128"/>
              </a:defRPr>
            </a:lvl1pPr>
            <a:lvl2pPr marL="742950" indent="-285750" eaLnBrk="0" hangingPunct="0">
              <a:defRPr sz="2400">
                <a:solidFill>
                  <a:schemeClr val="tx1"/>
                </a:solidFill>
                <a:latin typeface="Arial" pitchFamily="34" charset="0"/>
                <a:ea typeface="MS PGothic" pitchFamily="34" charset="-128"/>
              </a:defRPr>
            </a:lvl2pPr>
            <a:lvl3pPr marL="1143000" indent="-228600" eaLnBrk="0" hangingPunct="0">
              <a:defRPr sz="2400">
                <a:solidFill>
                  <a:schemeClr val="tx1"/>
                </a:solidFill>
                <a:latin typeface="Arial" pitchFamily="34" charset="0"/>
                <a:ea typeface="MS PGothic" pitchFamily="34" charset="-128"/>
              </a:defRPr>
            </a:lvl3pPr>
            <a:lvl4pPr marL="1600200" indent="-228600" eaLnBrk="0" hangingPunct="0">
              <a:defRPr sz="2400">
                <a:solidFill>
                  <a:schemeClr val="tx1"/>
                </a:solidFill>
                <a:latin typeface="Arial" pitchFamily="34" charset="0"/>
                <a:ea typeface="MS PGothic" pitchFamily="34" charset="-128"/>
              </a:defRPr>
            </a:lvl4pPr>
            <a:lvl5pPr marL="2057400" indent="-228600" eaLnBrk="0" hangingPunct="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defRPr/>
            </a:pPr>
            <a:fld id="{7410A2AC-812B-4101-AD57-A82FDFD0054D}" type="slidenum">
              <a:rPr lang="en-US" sz="1200" smtClean="0">
                <a:solidFill>
                  <a:srgbClr val="898989"/>
                </a:solidFill>
                <a:effectLst>
                  <a:outerShdw blurRad="38100" dist="38100" dir="2700000" algn="tl">
                    <a:srgbClr val="C0C0C0"/>
                  </a:outerShdw>
                </a:effectLst>
              </a:rPr>
              <a:pPr algn="r" eaLnBrk="1" hangingPunct="1">
                <a:defRPr/>
              </a:pPr>
              <a:t>16</a:t>
            </a:fld>
            <a:endParaRPr lang="en-US" sz="1200" smtClean="0">
              <a:solidFill>
                <a:srgbClr val="898989"/>
              </a:solidFill>
              <a:effectLst>
                <a:outerShdw blurRad="38100" dist="38100" dir="2700000" algn="tl">
                  <a:srgbClr val="C0C0C0"/>
                </a:outerShdw>
              </a:effectLst>
            </a:endParaRPr>
          </a:p>
        </p:txBody>
      </p:sp>
      <p:sp>
        <p:nvSpPr>
          <p:cNvPr id="33796" name="Rectangle 2050"/>
          <p:cNvSpPr>
            <a:spLocks noChangeArrowheads="1"/>
          </p:cNvSpPr>
          <p:nvPr/>
        </p:nvSpPr>
        <p:spPr bwMode="auto">
          <a:xfrm>
            <a:off x="914400" y="533400"/>
            <a:ext cx="7162800" cy="979488"/>
          </a:xfrm>
          <a:prstGeom prst="rect">
            <a:avLst/>
          </a:prstGeom>
          <a:solidFill>
            <a:schemeClr val="bg1"/>
          </a:solidFill>
          <a:ln w="25400">
            <a:noFill/>
            <a:miter lim="800000"/>
            <a:headEnd type="none" w="sm" len="sm"/>
            <a:tailEnd type="none" w="sm" len="sm"/>
          </a:ln>
        </p:spPr>
        <p:txBody>
          <a:bodyPr>
            <a:spAutoFit/>
          </a:bodyPr>
          <a:lstStyle/>
          <a:p>
            <a:pPr algn="ctr">
              <a:lnSpc>
                <a:spcPct val="90000"/>
              </a:lnSpc>
            </a:pPr>
            <a:r>
              <a:rPr lang="en-US" sz="3600" b="1">
                <a:solidFill>
                  <a:srgbClr val="FF0000"/>
                </a:solidFill>
              </a:rPr>
              <a:t>Stakeholders</a:t>
            </a:r>
          </a:p>
          <a:p>
            <a:pPr algn="ctr">
              <a:lnSpc>
                <a:spcPct val="90000"/>
              </a:lnSpc>
            </a:pPr>
            <a:endParaRPr lang="en-US" sz="2800" b="1">
              <a:solidFill>
                <a:srgbClr val="FF0000"/>
              </a:solidFill>
            </a:endParaRPr>
          </a:p>
        </p:txBody>
      </p:sp>
      <p:sp>
        <p:nvSpPr>
          <p:cNvPr id="25604" name="Rectangle 2051"/>
          <p:cNvSpPr>
            <a:spLocks noChangeArrowheads="1"/>
          </p:cNvSpPr>
          <p:nvPr/>
        </p:nvSpPr>
        <p:spPr bwMode="auto">
          <a:xfrm>
            <a:off x="533400" y="1524000"/>
            <a:ext cx="8001000" cy="4835525"/>
          </a:xfrm>
          <a:prstGeom prst="rect">
            <a:avLst/>
          </a:prstGeom>
          <a:solidFill>
            <a:schemeClr val="accent6">
              <a:lumMod val="20000"/>
              <a:lumOff val="80000"/>
            </a:schemeClr>
          </a:solidFill>
          <a:ln w="9525">
            <a:solidFill>
              <a:srgbClr val="EB6015"/>
            </a:solidFill>
            <a:miter lim="800000"/>
            <a:headEnd/>
            <a:tailEnd/>
          </a:ln>
          <a:effectLst>
            <a:outerShdw blurRad="63500" dist="20000" dir="5400000" rotWithShape="0">
              <a:srgbClr val="000000">
                <a:alpha val="37999"/>
              </a:srgbClr>
            </a:outerShdw>
          </a:effectLst>
        </p:spPr>
        <p:txBody>
          <a:bodyPr lIns="90488" tIns="44450" rIns="90488" bIns="44450">
            <a:spAutoFit/>
          </a:bodyPr>
          <a:lstStyle/>
          <a:p>
            <a:pPr marL="1016000" indent="-838200">
              <a:spcBef>
                <a:spcPct val="20000"/>
              </a:spcBef>
              <a:spcAft>
                <a:spcPct val="35000"/>
              </a:spcAft>
              <a:buClr>
                <a:srgbClr val="3333CC"/>
              </a:buClr>
              <a:buFontTx/>
              <a:buAutoNum type="arabicPeriod"/>
              <a:defRPr/>
            </a:pPr>
            <a:r>
              <a:rPr lang="en-US" sz="2400" dirty="0">
                <a:solidFill>
                  <a:srgbClr val="0000CC"/>
                </a:solidFill>
                <a:latin typeface="Arial" charset="0"/>
              </a:rPr>
              <a:t>Government</a:t>
            </a:r>
          </a:p>
          <a:p>
            <a:pPr marL="1016000" indent="-838200">
              <a:spcBef>
                <a:spcPct val="20000"/>
              </a:spcBef>
              <a:spcAft>
                <a:spcPct val="35000"/>
              </a:spcAft>
              <a:buClr>
                <a:srgbClr val="3333CC"/>
              </a:buClr>
              <a:defRPr/>
            </a:pPr>
            <a:r>
              <a:rPr lang="en-US" sz="2400" dirty="0">
                <a:solidFill>
                  <a:srgbClr val="0000CC"/>
                </a:solidFill>
                <a:latin typeface="Arial" charset="0"/>
              </a:rPr>
              <a:t>	   a. Policy makers</a:t>
            </a:r>
          </a:p>
          <a:p>
            <a:pPr marL="1016000" indent="-838200">
              <a:spcBef>
                <a:spcPct val="20000"/>
              </a:spcBef>
              <a:spcAft>
                <a:spcPct val="35000"/>
              </a:spcAft>
              <a:buClr>
                <a:srgbClr val="3333CC"/>
              </a:buClr>
              <a:defRPr/>
            </a:pPr>
            <a:r>
              <a:rPr lang="en-US" sz="2400" dirty="0">
                <a:solidFill>
                  <a:srgbClr val="0000CC"/>
                </a:solidFill>
                <a:latin typeface="Arial" charset="0"/>
              </a:rPr>
              <a:t>	   b. Regulators </a:t>
            </a:r>
          </a:p>
          <a:p>
            <a:pPr marL="1016000" indent="-838200">
              <a:spcBef>
                <a:spcPct val="20000"/>
              </a:spcBef>
              <a:spcAft>
                <a:spcPct val="35000"/>
              </a:spcAft>
              <a:buClr>
                <a:srgbClr val="3333CC"/>
              </a:buClr>
              <a:buFontTx/>
              <a:buAutoNum type="arabicPeriod" startAt="2"/>
              <a:defRPr/>
            </a:pPr>
            <a:r>
              <a:rPr lang="en-US" sz="2400" dirty="0">
                <a:solidFill>
                  <a:srgbClr val="0000CC"/>
                </a:solidFill>
                <a:latin typeface="Arial" charset="0"/>
              </a:rPr>
              <a:t>Industry and trade associations</a:t>
            </a:r>
          </a:p>
          <a:p>
            <a:pPr marL="1016000" indent="-838200">
              <a:spcBef>
                <a:spcPct val="20000"/>
              </a:spcBef>
              <a:spcAft>
                <a:spcPct val="35000"/>
              </a:spcAft>
              <a:buClr>
                <a:srgbClr val="3333CC"/>
              </a:buClr>
              <a:buFontTx/>
              <a:buAutoNum type="arabicPeriod" startAt="3"/>
              <a:defRPr/>
            </a:pPr>
            <a:r>
              <a:rPr lang="en-US" sz="2400" dirty="0">
                <a:solidFill>
                  <a:srgbClr val="0000CC"/>
                </a:solidFill>
                <a:latin typeface="Arial" charset="0"/>
              </a:rPr>
              <a:t>Academia</a:t>
            </a:r>
          </a:p>
          <a:p>
            <a:pPr marL="1016000" indent="-838200">
              <a:spcBef>
                <a:spcPct val="20000"/>
              </a:spcBef>
              <a:spcAft>
                <a:spcPct val="35000"/>
              </a:spcAft>
              <a:buClr>
                <a:srgbClr val="3333CC"/>
              </a:buClr>
              <a:defRPr/>
            </a:pPr>
            <a:r>
              <a:rPr lang="en-US" altLang="ja-JP" sz="2400" dirty="0">
                <a:solidFill>
                  <a:srgbClr val="0000CC"/>
                </a:solidFill>
                <a:latin typeface="Arial" charset="0"/>
              </a:rPr>
              <a:t>4.	Professional bodies</a:t>
            </a:r>
          </a:p>
          <a:p>
            <a:pPr marL="1016000" indent="-838200">
              <a:spcBef>
                <a:spcPct val="20000"/>
              </a:spcBef>
              <a:spcAft>
                <a:spcPct val="35000"/>
              </a:spcAft>
              <a:buClr>
                <a:srgbClr val="3333CC"/>
              </a:buClr>
              <a:defRPr/>
            </a:pPr>
            <a:r>
              <a:rPr lang="en-US" sz="2400" dirty="0">
                <a:solidFill>
                  <a:srgbClr val="0000CC"/>
                </a:solidFill>
                <a:latin typeface="Arial" charset="0"/>
              </a:rPr>
              <a:t>5.	Consumer associations</a:t>
            </a:r>
          </a:p>
          <a:p>
            <a:pPr marL="1016000" indent="-838200">
              <a:spcBef>
                <a:spcPct val="20000"/>
              </a:spcBef>
              <a:spcAft>
                <a:spcPct val="35000"/>
              </a:spcAft>
              <a:buClr>
                <a:srgbClr val="3333CC"/>
              </a:buClr>
              <a:defRPr/>
            </a:pPr>
            <a:r>
              <a:rPr lang="en-US" sz="2400" dirty="0">
                <a:solidFill>
                  <a:srgbClr val="0000CC"/>
                </a:solidFill>
                <a:latin typeface="Arial" charset="0"/>
              </a:rPr>
              <a:t>	Annual work </a:t>
            </a:r>
            <a:r>
              <a:rPr lang="en-US" sz="2400" dirty="0" err="1">
                <a:solidFill>
                  <a:srgbClr val="0000CC"/>
                </a:solidFill>
                <a:latin typeface="Arial" charset="0"/>
              </a:rPr>
              <a:t>programmes</a:t>
            </a:r>
            <a:r>
              <a:rPr lang="en-US" sz="2400" dirty="0">
                <a:solidFill>
                  <a:srgbClr val="0000CC"/>
                </a:solidFill>
                <a:latin typeface="Arial" charset="0"/>
              </a:rPr>
              <a:t> to engage all these groups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604">
                                            <p:bg/>
                                          </p:spTgt>
                                        </p:tgtEl>
                                        <p:attrNameLst>
                                          <p:attrName>style.visibility</p:attrName>
                                        </p:attrNameLst>
                                      </p:cBhvr>
                                      <p:to>
                                        <p:strVal val="visible"/>
                                      </p:to>
                                    </p:set>
                                    <p:animEffect transition="in" filter="fade">
                                      <p:cBhvr>
                                        <p:cTn id="7" dur="2000"/>
                                        <p:tgtEl>
                                          <p:spTgt spid="2560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604">
                                            <p:txEl>
                                              <p:pRg st="0" end="0"/>
                                            </p:txEl>
                                          </p:spTgt>
                                        </p:tgtEl>
                                        <p:attrNameLst>
                                          <p:attrName>style.visibility</p:attrName>
                                        </p:attrNameLst>
                                      </p:cBhvr>
                                      <p:to>
                                        <p:strVal val="visible"/>
                                      </p:to>
                                    </p:set>
                                    <p:animEffect transition="in" filter="fade">
                                      <p:cBhvr>
                                        <p:cTn id="10" dur="2000"/>
                                        <p:tgtEl>
                                          <p:spTgt spid="2560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604">
                                            <p:txEl>
                                              <p:pRg st="1" end="1"/>
                                            </p:txEl>
                                          </p:spTgt>
                                        </p:tgtEl>
                                        <p:attrNameLst>
                                          <p:attrName>style.visibility</p:attrName>
                                        </p:attrNameLst>
                                      </p:cBhvr>
                                      <p:to>
                                        <p:strVal val="visible"/>
                                      </p:to>
                                    </p:set>
                                    <p:animEffect transition="in" filter="fade">
                                      <p:cBhvr>
                                        <p:cTn id="13" dur="2000"/>
                                        <p:tgtEl>
                                          <p:spTgt spid="25604">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5604">
                                            <p:txEl>
                                              <p:pRg st="2" end="2"/>
                                            </p:txEl>
                                          </p:spTgt>
                                        </p:tgtEl>
                                        <p:attrNameLst>
                                          <p:attrName>style.visibility</p:attrName>
                                        </p:attrNameLst>
                                      </p:cBhvr>
                                      <p:to>
                                        <p:strVal val="visible"/>
                                      </p:to>
                                    </p:set>
                                    <p:animEffect transition="in" filter="fade">
                                      <p:cBhvr>
                                        <p:cTn id="16" dur="2000"/>
                                        <p:tgtEl>
                                          <p:spTgt spid="25604">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5604">
                                            <p:txEl>
                                              <p:pRg st="3" end="3"/>
                                            </p:txEl>
                                          </p:spTgt>
                                        </p:tgtEl>
                                        <p:attrNameLst>
                                          <p:attrName>style.visibility</p:attrName>
                                        </p:attrNameLst>
                                      </p:cBhvr>
                                      <p:to>
                                        <p:strVal val="visible"/>
                                      </p:to>
                                    </p:set>
                                    <p:animEffect transition="in" filter="fade">
                                      <p:cBhvr>
                                        <p:cTn id="19" dur="2000"/>
                                        <p:tgtEl>
                                          <p:spTgt spid="25604">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604">
                                            <p:txEl>
                                              <p:pRg st="4" end="4"/>
                                            </p:txEl>
                                          </p:spTgt>
                                        </p:tgtEl>
                                        <p:attrNameLst>
                                          <p:attrName>style.visibility</p:attrName>
                                        </p:attrNameLst>
                                      </p:cBhvr>
                                      <p:to>
                                        <p:strVal val="visible"/>
                                      </p:to>
                                    </p:set>
                                    <p:animEffect transition="in" filter="fade">
                                      <p:cBhvr>
                                        <p:cTn id="22" dur="2000"/>
                                        <p:tgtEl>
                                          <p:spTgt spid="25604">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5604">
                                            <p:txEl>
                                              <p:pRg st="5" end="5"/>
                                            </p:txEl>
                                          </p:spTgt>
                                        </p:tgtEl>
                                        <p:attrNameLst>
                                          <p:attrName>style.visibility</p:attrName>
                                        </p:attrNameLst>
                                      </p:cBhvr>
                                      <p:to>
                                        <p:strVal val="visible"/>
                                      </p:to>
                                    </p:set>
                                    <p:animEffect transition="in" filter="fade">
                                      <p:cBhvr>
                                        <p:cTn id="25" dur="2000"/>
                                        <p:tgtEl>
                                          <p:spTgt spid="25604">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604">
                                            <p:txEl>
                                              <p:pRg st="6" end="6"/>
                                            </p:txEl>
                                          </p:spTgt>
                                        </p:tgtEl>
                                        <p:attrNameLst>
                                          <p:attrName>style.visibility</p:attrName>
                                        </p:attrNameLst>
                                      </p:cBhvr>
                                      <p:to>
                                        <p:strVal val="visible"/>
                                      </p:to>
                                    </p:set>
                                    <p:animEffect transition="in" filter="fade">
                                      <p:cBhvr>
                                        <p:cTn id="28" dur="2000"/>
                                        <p:tgtEl>
                                          <p:spTgt spid="25604">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5604">
                                            <p:txEl>
                                              <p:pRg st="7" end="7"/>
                                            </p:txEl>
                                          </p:spTgt>
                                        </p:tgtEl>
                                        <p:attrNameLst>
                                          <p:attrName>style.visibility</p:attrName>
                                        </p:attrNameLst>
                                      </p:cBhvr>
                                      <p:to>
                                        <p:strVal val="visible"/>
                                      </p:to>
                                    </p:set>
                                    <p:animEffect transition="in" filter="fade">
                                      <p:cBhvr>
                                        <p:cTn id="31" dur="2000"/>
                                        <p:tgtEl>
                                          <p:spTgt spid="2560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p:cNvSpPr>
          <p:nvPr>
            <p:ph type="title"/>
          </p:nvPr>
        </p:nvSpPr>
        <p:spPr>
          <a:xfrm>
            <a:off x="533400" y="152400"/>
            <a:ext cx="8077200" cy="914400"/>
          </a:xfrm>
        </p:spPr>
        <p:txBody>
          <a:bodyPr lIns="91440" rIns="91440" bIns="45720"/>
          <a:lstStyle/>
          <a:p>
            <a:pPr algn="ctr" eaLnBrk="1" hangingPunct="1">
              <a:defRPr/>
            </a:pPr>
            <a:r>
              <a:rPr lang="en-US" sz="3600" b="1" dirty="0" smtClean="0">
                <a:solidFill>
                  <a:srgbClr val="FF0000"/>
                </a:solidFill>
                <a:effectLst>
                  <a:outerShdw blurRad="38100" dist="38100" dir="2700000" algn="tl">
                    <a:srgbClr val="C0C0C0"/>
                  </a:outerShdw>
                </a:effectLst>
                <a:latin typeface="Arial" pitchFamily="34" charset="0"/>
                <a:cs typeface="Arial" pitchFamily="34" charset="0"/>
              </a:rPr>
              <a:t>Examples of Partnerships</a:t>
            </a:r>
          </a:p>
        </p:txBody>
      </p:sp>
      <p:sp>
        <p:nvSpPr>
          <p:cNvPr id="25604" name="Rectangle 2051"/>
          <p:cNvSpPr>
            <a:spLocks noGrp="1" noChangeArrowheads="1"/>
          </p:cNvSpPr>
          <p:nvPr>
            <p:ph idx="1"/>
          </p:nvPr>
        </p:nvSpPr>
        <p:spPr>
          <a:xfrm>
            <a:off x="533400" y="1371600"/>
            <a:ext cx="8077200" cy="5257800"/>
          </a:xfrm>
          <a:solidFill>
            <a:schemeClr val="accent6">
              <a:lumMod val="20000"/>
              <a:lumOff val="80000"/>
            </a:schemeClr>
          </a:solidFill>
          <a:ln>
            <a:solidFill>
              <a:srgbClr val="EB6015"/>
            </a:solidFill>
          </a:ln>
          <a:effectLst>
            <a:outerShdw blurRad="63500" dist="20000" dir="5400000" rotWithShape="0">
              <a:srgbClr val="808080">
                <a:alpha val="37999"/>
              </a:srgbClr>
            </a:outerShdw>
          </a:effectLst>
        </p:spPr>
        <p:txBody>
          <a:bodyPr/>
          <a:lstStyle/>
          <a:p>
            <a:pPr marL="800100" indent="-622300" eaLnBrk="1" fontAlgn="auto" hangingPunct="1">
              <a:lnSpc>
                <a:spcPct val="85000"/>
              </a:lnSpc>
              <a:spcAft>
                <a:spcPct val="10000"/>
              </a:spcAft>
              <a:buClr>
                <a:srgbClr val="3333CC"/>
              </a:buClr>
              <a:buFontTx/>
              <a:buAutoNum type="arabicPeriod"/>
              <a:defRPr/>
            </a:pPr>
            <a:endParaRPr lang="en-US" sz="2000" b="1" dirty="0" smtClean="0">
              <a:solidFill>
                <a:srgbClr val="3333CC"/>
              </a:solidFill>
              <a:latin typeface="Arial" pitchFamily="34" charset="0"/>
              <a:ea typeface="ＭＳ Ｐゴシック" charset="-128"/>
            </a:endParaRPr>
          </a:p>
          <a:p>
            <a:pPr marL="800100" indent="-622300" eaLnBrk="1" fontAlgn="auto" hangingPunct="1">
              <a:lnSpc>
                <a:spcPct val="85000"/>
              </a:lnSpc>
              <a:spcAft>
                <a:spcPct val="10000"/>
              </a:spcAft>
              <a:buClr>
                <a:srgbClr val="3333CC"/>
              </a:buClr>
              <a:buFontTx/>
              <a:buAutoNum type="arabicPeriod"/>
              <a:defRPr/>
            </a:pPr>
            <a:r>
              <a:rPr lang="en-US" sz="2000" b="1" dirty="0" smtClean="0">
                <a:solidFill>
                  <a:srgbClr val="3333CC"/>
                </a:solidFill>
                <a:latin typeface="Arial" pitchFamily="34" charset="0"/>
                <a:ea typeface="ＭＳ Ｐゴシック" charset="-128"/>
              </a:rPr>
              <a:t>Institution of Engineers Malaysia</a:t>
            </a:r>
          </a:p>
          <a:p>
            <a:pPr marL="800100" indent="-622300" eaLnBrk="1" fontAlgn="auto" hangingPunct="1">
              <a:lnSpc>
                <a:spcPct val="85000"/>
              </a:lnSpc>
              <a:spcAft>
                <a:spcPct val="10000"/>
              </a:spcAft>
              <a:buClr>
                <a:srgbClr val="3333CC"/>
              </a:buClr>
              <a:buFontTx/>
              <a:buNone/>
              <a:defRPr/>
            </a:pPr>
            <a:r>
              <a:rPr lang="en-US" sz="2000" dirty="0" smtClean="0">
                <a:solidFill>
                  <a:srgbClr val="3333CC"/>
                </a:solidFill>
                <a:latin typeface="Arial" pitchFamily="34" charset="0"/>
                <a:ea typeface="ＭＳ Ｐゴシック" charset="-128"/>
              </a:rPr>
              <a:t>         </a:t>
            </a:r>
            <a:r>
              <a:rPr lang="en-US" sz="2000" dirty="0" smtClean="0">
                <a:latin typeface="Arial" pitchFamily="34" charset="0"/>
                <a:ea typeface="ＭＳ Ｐゴシック" charset="-128"/>
              </a:rPr>
              <a:t>Revision of standards for the construction industry</a:t>
            </a:r>
          </a:p>
          <a:p>
            <a:pPr marL="800100" indent="-622300" eaLnBrk="1" fontAlgn="auto" hangingPunct="1">
              <a:lnSpc>
                <a:spcPct val="85000"/>
              </a:lnSpc>
              <a:spcAft>
                <a:spcPct val="10000"/>
              </a:spcAft>
              <a:buClr>
                <a:srgbClr val="3333CC"/>
              </a:buClr>
              <a:buFontTx/>
              <a:buAutoNum type="arabicPeriod" startAt="2"/>
              <a:defRPr/>
            </a:pPr>
            <a:r>
              <a:rPr lang="en-US" sz="2000" b="1" dirty="0" smtClean="0">
                <a:solidFill>
                  <a:srgbClr val="3333CC"/>
                </a:solidFill>
                <a:latin typeface="Arial" pitchFamily="34" charset="0"/>
                <a:ea typeface="ＭＳ Ｐゴシック" charset="-128"/>
              </a:rPr>
              <a:t>Energy Commission </a:t>
            </a:r>
            <a:endParaRPr lang="en-US" sz="2000" dirty="0" smtClean="0">
              <a:solidFill>
                <a:srgbClr val="3333CC"/>
              </a:solidFill>
              <a:latin typeface="Arial" pitchFamily="34" charset="0"/>
              <a:ea typeface="ＭＳ Ｐゴシック" charset="-128"/>
            </a:endParaRPr>
          </a:p>
          <a:p>
            <a:pPr marL="800100" indent="-622300" eaLnBrk="1" fontAlgn="auto" hangingPunct="1">
              <a:lnSpc>
                <a:spcPct val="85000"/>
              </a:lnSpc>
              <a:spcAft>
                <a:spcPct val="10000"/>
              </a:spcAft>
              <a:buClr>
                <a:srgbClr val="3333CC"/>
              </a:buClr>
              <a:buFontTx/>
              <a:buNone/>
              <a:defRPr/>
            </a:pPr>
            <a:r>
              <a:rPr lang="en-US" sz="2000" dirty="0" smtClean="0">
                <a:solidFill>
                  <a:srgbClr val="3333CC"/>
                </a:solidFill>
                <a:latin typeface="Arial" pitchFamily="34" charset="0"/>
                <a:ea typeface="ＭＳ Ｐゴシック" charset="-128"/>
              </a:rPr>
              <a:t>         </a:t>
            </a:r>
            <a:r>
              <a:rPr lang="en-US" sz="2000" dirty="0" smtClean="0">
                <a:latin typeface="Arial" pitchFamily="34" charset="0"/>
                <a:ea typeface="ＭＳ Ｐゴシック" charset="-128"/>
              </a:rPr>
              <a:t>Adoption and promotion of updated standards on electrical installations</a:t>
            </a:r>
          </a:p>
          <a:p>
            <a:pPr marL="800100" indent="-622300" eaLnBrk="1" fontAlgn="auto" hangingPunct="1">
              <a:lnSpc>
                <a:spcPct val="85000"/>
              </a:lnSpc>
              <a:spcAft>
                <a:spcPct val="10000"/>
              </a:spcAft>
              <a:buClr>
                <a:srgbClr val="3333CC"/>
              </a:buClr>
              <a:buFontTx/>
              <a:buNone/>
              <a:defRPr/>
            </a:pPr>
            <a:r>
              <a:rPr lang="en-US" sz="2000" b="1" dirty="0" smtClean="0">
                <a:solidFill>
                  <a:srgbClr val="3333CC"/>
                </a:solidFill>
                <a:latin typeface="Arial" pitchFamily="34" charset="0"/>
                <a:ea typeface="ＭＳ Ｐゴシック" charset="-128"/>
              </a:rPr>
              <a:t>3.      Malaysian Palm Oil Board</a:t>
            </a:r>
          </a:p>
          <a:p>
            <a:pPr marL="800100" indent="-622300" eaLnBrk="1" fontAlgn="auto" hangingPunct="1">
              <a:lnSpc>
                <a:spcPct val="85000"/>
              </a:lnSpc>
              <a:spcAft>
                <a:spcPct val="10000"/>
              </a:spcAft>
              <a:buClr>
                <a:srgbClr val="3333CC"/>
              </a:buClr>
              <a:buFontTx/>
              <a:buNone/>
              <a:defRPr/>
            </a:pPr>
            <a:r>
              <a:rPr lang="en-US" sz="2000" dirty="0" smtClean="0">
                <a:solidFill>
                  <a:srgbClr val="3333CC"/>
                </a:solidFill>
                <a:latin typeface="Arial" pitchFamily="34" charset="0"/>
                <a:ea typeface="ＭＳ Ｐゴシック" charset="-128"/>
              </a:rPr>
              <a:t>         </a:t>
            </a:r>
            <a:r>
              <a:rPr lang="en-US" sz="2000" dirty="0" smtClean="0">
                <a:latin typeface="Arial" pitchFamily="34" charset="0"/>
                <a:ea typeface="ＭＳ Ｐゴシック" charset="-128"/>
              </a:rPr>
              <a:t>Development &amp;  promotion of Standards for environmental protection, global warming (GHG) at national and international levels</a:t>
            </a:r>
          </a:p>
          <a:p>
            <a:pPr marL="800100" indent="-622300" eaLnBrk="1" fontAlgn="auto" hangingPunct="1">
              <a:lnSpc>
                <a:spcPct val="85000"/>
              </a:lnSpc>
              <a:spcAft>
                <a:spcPct val="10000"/>
              </a:spcAft>
              <a:buClr>
                <a:srgbClr val="3333CC"/>
              </a:buClr>
              <a:buFontTx/>
              <a:buNone/>
              <a:defRPr/>
            </a:pPr>
            <a:r>
              <a:rPr lang="en-US" sz="2000" b="1" dirty="0" smtClean="0">
                <a:solidFill>
                  <a:srgbClr val="3333CC"/>
                </a:solidFill>
                <a:latin typeface="Arial" pitchFamily="34" charset="0"/>
                <a:ea typeface="ＭＳ Ｐゴシック" charset="-128"/>
              </a:rPr>
              <a:t>4.      Malaysian Timber Industry Board</a:t>
            </a:r>
          </a:p>
          <a:p>
            <a:pPr marL="800100" indent="-622300" eaLnBrk="1" fontAlgn="auto" hangingPunct="1">
              <a:lnSpc>
                <a:spcPct val="85000"/>
              </a:lnSpc>
              <a:spcAft>
                <a:spcPct val="10000"/>
              </a:spcAft>
              <a:buClr>
                <a:srgbClr val="3333CC"/>
              </a:buClr>
              <a:buFontTx/>
              <a:buNone/>
              <a:defRPr/>
            </a:pPr>
            <a:r>
              <a:rPr lang="en-US" sz="2000" dirty="0" smtClean="0">
                <a:solidFill>
                  <a:srgbClr val="3333CC"/>
                </a:solidFill>
                <a:latin typeface="Arial" pitchFamily="34" charset="0"/>
                <a:ea typeface="ＭＳ Ｐゴシック" charset="-128"/>
              </a:rPr>
              <a:t>         </a:t>
            </a:r>
            <a:r>
              <a:rPr lang="en-US" sz="2000" dirty="0" smtClean="0">
                <a:latin typeface="Arial" pitchFamily="34" charset="0"/>
                <a:ea typeface="ＭＳ Ｐゴシック" charset="-128"/>
              </a:rPr>
              <a:t>Development &amp;  promotion of standards on timber and products at national and international levels</a:t>
            </a:r>
          </a:p>
          <a:p>
            <a:pPr marL="800100" indent="-622300" eaLnBrk="1" fontAlgn="auto" hangingPunct="1">
              <a:lnSpc>
                <a:spcPct val="85000"/>
              </a:lnSpc>
              <a:spcAft>
                <a:spcPct val="10000"/>
              </a:spcAft>
              <a:buClr>
                <a:srgbClr val="3333CC"/>
              </a:buClr>
              <a:buFontTx/>
              <a:buAutoNum type="arabicPeriod" startAt="5"/>
              <a:defRPr/>
            </a:pPr>
            <a:r>
              <a:rPr lang="en-US" sz="2000" b="1" dirty="0" smtClean="0">
                <a:solidFill>
                  <a:srgbClr val="3333CC"/>
                </a:solidFill>
                <a:latin typeface="Arial" pitchFamily="34" charset="0"/>
                <a:ea typeface="ＭＳ Ｐゴシック" charset="-128"/>
              </a:rPr>
              <a:t>Malaysian Plastics Manufacturers Association</a:t>
            </a:r>
          </a:p>
          <a:p>
            <a:pPr marL="800100" indent="-622300" eaLnBrk="1" fontAlgn="auto" hangingPunct="1">
              <a:lnSpc>
                <a:spcPct val="85000"/>
              </a:lnSpc>
              <a:spcAft>
                <a:spcPct val="10000"/>
              </a:spcAft>
              <a:buClr>
                <a:srgbClr val="3333CC"/>
              </a:buClr>
              <a:buFontTx/>
              <a:buNone/>
              <a:defRPr/>
            </a:pPr>
            <a:r>
              <a:rPr lang="en-US" sz="2000" b="1" dirty="0" smtClean="0">
                <a:solidFill>
                  <a:srgbClr val="3333CC"/>
                </a:solidFill>
                <a:latin typeface="Arial" pitchFamily="34" charset="0"/>
                <a:ea typeface="ＭＳ Ｐゴシック" charset="-128"/>
              </a:rPr>
              <a:t>	</a:t>
            </a:r>
            <a:r>
              <a:rPr lang="en-US" sz="2000" dirty="0" smtClean="0">
                <a:latin typeface="Arial" pitchFamily="34" charset="0"/>
                <a:ea typeface="ＭＳ Ｐゴシック" charset="-128"/>
              </a:rPr>
              <a:t>Development &amp;  promotion of standards for plastics products</a:t>
            </a:r>
            <a:endParaRPr lang="en-US" sz="2000" b="1" dirty="0" smtClean="0">
              <a:latin typeface="Arial" pitchFamily="34" charset="0"/>
              <a:ea typeface="ＭＳ Ｐゴシック" charset="-128"/>
            </a:endParaRPr>
          </a:p>
        </p:txBody>
      </p:sp>
      <p:sp>
        <p:nvSpPr>
          <p:cNvPr id="24580"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4CC10A-1DFF-4EBD-8376-EB9E7063CF48}" type="slidenum">
              <a:rPr lang="en-US" smtClean="0">
                <a:solidFill>
                  <a:srgbClr val="045C75"/>
                </a:solidFill>
                <a:ea typeface="MS PGothic" pitchFamily="34" charset="-128"/>
              </a:rPr>
              <a:pPr fontAlgn="base">
                <a:spcBef>
                  <a:spcPct val="0"/>
                </a:spcBef>
                <a:spcAft>
                  <a:spcPct val="0"/>
                </a:spcAft>
                <a:defRPr/>
              </a:pPr>
              <a:t>17</a:t>
            </a:fld>
            <a:endParaRPr lang="en-US" smtClean="0">
              <a:solidFill>
                <a:srgbClr val="045C75"/>
              </a:solidFill>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5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609600" y="2057400"/>
          <a:ext cx="80010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C452A2C6-9786-430A-95FA-8FA66892A711}" type="slidenum">
              <a:rPr lang="en-US" smtClean="0"/>
              <a:pPr>
                <a:defRPr/>
              </a:pPr>
              <a:t>18</a:t>
            </a:fld>
            <a:endParaRPr lang="en-US"/>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050"/>
          <p:cNvSpPr>
            <a:spLocks noChangeArrowheads="1"/>
          </p:cNvSpPr>
          <p:nvPr/>
        </p:nvSpPr>
        <p:spPr bwMode="auto">
          <a:xfrm>
            <a:off x="381000" y="685800"/>
            <a:ext cx="8229600" cy="1066800"/>
          </a:xfrm>
          <a:prstGeom prst="rect">
            <a:avLst/>
          </a:prstGeom>
          <a:noFill/>
          <a:ln w="9525">
            <a:noFill/>
            <a:miter lim="800000"/>
            <a:headEnd/>
            <a:tailEnd/>
          </a:ln>
        </p:spPr>
        <p:txBody>
          <a:bodyPr/>
          <a:lstStyle/>
          <a:p>
            <a:pPr algn="ctr"/>
            <a:r>
              <a:rPr lang="en-GB" sz="3600" b="1">
                <a:solidFill>
                  <a:srgbClr val="FF0000"/>
                </a:solidFill>
              </a:rPr>
              <a:t>Challenges</a:t>
            </a:r>
            <a:endParaRPr lang="en-US" sz="3600" b="1">
              <a:solidFill>
                <a:srgbClr val="FF0000"/>
              </a:solidFill>
            </a:endParaRPr>
          </a:p>
        </p:txBody>
      </p:sp>
      <p:sp>
        <p:nvSpPr>
          <p:cNvPr id="40963" name="Rectangle 2051"/>
          <p:cNvSpPr>
            <a:spLocks noChangeArrowheads="1"/>
          </p:cNvSpPr>
          <p:nvPr/>
        </p:nvSpPr>
        <p:spPr bwMode="auto">
          <a:xfrm>
            <a:off x="838200" y="1828800"/>
            <a:ext cx="7467600" cy="3962400"/>
          </a:xfrm>
          <a:prstGeom prst="rect">
            <a:avLst/>
          </a:prstGeom>
          <a:noFill/>
          <a:ln w="9525">
            <a:noFill/>
            <a:miter lim="800000"/>
            <a:headEnd/>
            <a:tailEnd/>
          </a:ln>
        </p:spPr>
        <p:txBody>
          <a:bodyPr/>
          <a:lstStyle/>
          <a:p>
            <a:pPr marL="342900" indent="-342900" algn="just">
              <a:spcBef>
                <a:spcPct val="20000"/>
              </a:spcBef>
              <a:buFontTx/>
              <a:buBlip>
                <a:blip r:embed="rId3"/>
              </a:buBlip>
            </a:pPr>
            <a:r>
              <a:rPr lang="en-US" sz="2800">
                <a:solidFill>
                  <a:srgbClr val="0000CC"/>
                </a:solidFill>
              </a:rPr>
              <a:t>Lack of awareness on standards development process, benefits of standards, especially amongst SMEs</a:t>
            </a:r>
          </a:p>
          <a:p>
            <a:pPr marL="342900" indent="-342900" algn="just">
              <a:spcBef>
                <a:spcPct val="20000"/>
              </a:spcBef>
            </a:pPr>
            <a:endParaRPr lang="en-US" sz="2800"/>
          </a:p>
          <a:p>
            <a:pPr marL="342900" indent="-342900" algn="just">
              <a:spcBef>
                <a:spcPct val="20000"/>
              </a:spcBef>
              <a:buFontTx/>
              <a:buBlip>
                <a:blip r:embed="rId3"/>
              </a:buBlip>
            </a:pPr>
            <a:r>
              <a:rPr lang="en-US" sz="2800">
                <a:solidFill>
                  <a:srgbClr val="0000CC"/>
                </a:solidFill>
              </a:rPr>
              <a:t>Perception that standards development is the responsibility of the Government</a:t>
            </a:r>
          </a:p>
          <a:p>
            <a:pPr marL="342900" indent="-342900" algn="just">
              <a:spcBef>
                <a:spcPct val="20000"/>
              </a:spcBef>
            </a:pPr>
            <a:endParaRPr lang="en-US" sz="2800"/>
          </a:p>
        </p:txBody>
      </p:sp>
      <p:sp>
        <p:nvSpPr>
          <p:cNvPr id="5" name="Slide Number Placeholder 4"/>
          <p:cNvSpPr>
            <a:spLocks noGrp="1"/>
          </p:cNvSpPr>
          <p:nvPr>
            <p:ph type="sldNum" sz="quarter" idx="12"/>
          </p:nvPr>
        </p:nvSpPr>
        <p:spPr/>
        <p:txBody>
          <a:bodyPr/>
          <a:lstStyle/>
          <a:p>
            <a:pPr>
              <a:defRPr/>
            </a:pPr>
            <a:fld id="{3A3924B7-74E3-47DF-9A6B-33E296495A10}"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Rectangle 2" hidden="1"/>
          <p:cNvGraphicFramePr>
            <a:graphicFrameLocks/>
          </p:cNvGraphicFramePr>
          <p:nvPr/>
        </p:nvGraphicFramePr>
        <p:xfrm>
          <a:off x="0" y="0"/>
          <a:ext cx="49213" cy="50800"/>
        </p:xfrm>
        <a:graphic>
          <a:graphicData uri="http://schemas.openxmlformats.org/presentationml/2006/ole">
            <p:oleObj spid="_x0000_s79874" name="think-cell Slide" r:id="rId7" imgW="0" imgH="0" progId="">
              <p:embed/>
            </p:oleObj>
          </a:graphicData>
        </a:graphic>
      </p:graphicFrame>
      <p:sp>
        <p:nvSpPr>
          <p:cNvPr id="2052" name="AutoShape 2" descr="data:image/jpg;base64,/9j/4AAQSkZJRgABAQAAAQABAAD/2wBDAAkGBwgHBgkIBwgKCgkLDRYPDQwMDRsUFRAWIB0iIiAdHx8kKDQsJCYxJx8fLT0tMTU3Ojo6Iys/RD84QzQ5Ojf/2wBDAQoKCg0MDRoPDxo3JR8lNzc3Nzc3Nzc3Nzc3Nzc3Nzc3Nzc3Nzc3Nzc3Nzc3Nzc3Nzc3Nzc3Nzc3Nzc3Nzc3Nzf/wAARCACRALMDASIAAhEBAxEB/8QAHAAAAQUBAQEAAAAAAAAAAAAABQACAwQGAQcI/8QAUhAAAgEDAwEEBgMLBgkNAQAAAQIDAAQRBRIhMQYTQVEUImFxgZEyobEHFSMzNDVCcnPB0RYkUpOy8FNidJKi0tPh4yU2Q1RjZGWCg4SUs8Lx/8QAGgEAAwEBAQEAAAAAAAAAAAAAAQIDAAQFBv/EACwRAAICAQMEAQIHAAMAAAAAAAABAhEDEiExBBNBUTIUIgUVM1JxgaFhkfD/2gAMAwEAAhEDEQA/APHb5hJeTuARukY4Jyep8agx7vjU9yMTyfrH7TUWKC4Chh+HyrnGemKeaaaJjhFLiu0sVjCAFKlSrGOUvl8a7ilWMIVd0aSOLU7d5YpZUDcpFnceD0xg1So32MOO0tgDA0waUKVXrg8Ej3Ak/Clm/tYGrQe07Wbe2tlij06/xnJZYs5565zyafcntNqmlXD2IFvBvy1ujFJigHUn+jzyM+XHFHLD8jh5/RqO+mS30y/LSBSVfblsZOwdPbXmrItVpbnFCajPgwVvf6xNMLe11CeRyDtHfE5wOmT1qeO37RQW7ujXEcMYLMe9AXyyOfZ8aFadK0F9bSpwUlUjB9teoX4BNuCu5Wu4lIzyfW9tdWWfbaVLcvklpkklyYNuzevXjtcXFpJlgGMszgbs+WTz+6otKN3pWrrFteK4zs27d2R5Y8Qa0+lapLrXaO4tr/To1hSN9sW0/wA2K+LZ+kTwpJ8+MVX1WytV7SafEttCI3wXVVwDzWeV24S9BlJp6XxRIYXz6tu6AnotvMoHuAk4oTPA99rht5hMEQesEjkLbevAZjitidM0/cP5lb/1YoHaWVme1FzGbWHuxHkLsGB08KlDKt2c8Mi3ZdhjO6GKGBFdRm3tifVhX/CSY6n+/XJogNNt1QtO8sjAbnladxnzPBAA+oVYtIobVJTBahtsbSCKMbe8KqSBx5kAVn9L7RTaxBqFxqkMKwWMQmCW0WwSMWACtyc9cj3c5qa1TVoEIOatGq0xLQ2UZjhuihzg/heeT5mlQSw7aalPapIkFlEpLYQQBsYJHU8mlWeOZbtP2YvUdLkt5rYu28XK97iNSSgLEfE8GotX0qTTb14DumRQpEioRnKhh7jhhxRWLtHbpHDFfactxJauRFKkpjO3P0TjqKee1dtJ6Us+lq8c8ok2iTbswoHGOnQ/P2V1qWVeC9ukDNU0OWxtbO4jZ5kuIe9b8EVMfOMH4+NMTQbiXSFv4xIzGXuxCYiC3BIKnxHqt8qMx9s4oplMemKLdbcwdyJT0LZPPX49c85pN20hjFottprRrbz96N0xYngjqR7fqoas3Gk1sE6Z2eub63vZJBJAbaEyjvITtfHUZyMHx8ai03Q7m71JLOZZbcMSpleFiE8iR5Zx862MGrQanp8ky2rWdtKcTkuzl+fxcYJ8fHA9g9kq3bS64qL97Y9VK4ELzSlgcdDgbN+PD99TefIr2ApW6Rh9Q0S7sr42ojll5AR1jOH91Ta12cvNLljH5RG/KyRI2PYDx1wRxW9mgvpxF38NnJ3X0DvmXjOcHbjI/jTLm/iSJ4+0HdR28rZSWMybSwHQbRkNz06Ee6kXVTdUhFlTpLkwl32fube0tpl3yvPF3hhWJg0frFSCPhnPtqWx7M3t1ptzeMGiMP0YnjbfJwTxx7Me+tZrur2+jS2tzGkd1ZzWpjhWOQ4Zd2c5PPXPPXOaHRdvlgWNbfTpI1R94zcliT5kkc1RZc0o3GI+pvwZ/Suzt7qM7RbGt9qk7pY3API4zjr76js86PrRW9NxC1u7K/c4Dg8jx8K0Y7dwRGTudLeMy8ORck8eQyOB7qC6l2gg1LWRqF3Y96CuHieXh+MZPFUjLJJtSjsa3w0EV7R2cSrGkmqBVGMZj/hSHaLS2gvBPb3k8syFI2mZcICuM8fPgc4HNUDrWjFgf5Pxf1x/hXPvvojZEnZ9MeHd3BU/PFKoR/a/8Jxgk70lbSdMmlkN5LBMLK2/C3EyDoqkZCk8FuQMe0VqbbW7K+hkMcs+QdsttfSKQwPR0dEGCCOhHkc1Wh7c2ltZrZwaKi2gjMfcGXcrBvpbsjJJ88+XTAwKftN6NY+i6LZrYKz75HVt7sfAZI6AH+/NaUZZOYjyWrwaWbWLl07s6jIVxzuvFOceZ7rJ+NZ281DvtctnW5dthA7zv1IH/m2cfI0PbtHrDIVbUJtp6gYGaoQ3U0E63EUjLMpyH6nNNDC18gRxvlm39Okyf563/wAxf9lQu1unGvzv6SRlMb/SF56fpbOflQ3+UmseN/L/AKP8Krrq1+t012LuQTsMGTjJoRwNJiLC1ZshqEqIW9NYEDj+eJ1/q6oanfXVxpt4lxemUNGDjvk5ORnICZPTzHvoKe0usnIN/Jg+Sr/CtTbXp1nShZRhjd3cYEmZGZUG7aScnzxx45FTcJY92hdLgBNIZRp8WR4t/aNKp4tOnsg9rJLCzwyOjFXDDIYg80qMp7s7EZuc/hpP1z9pqIn3VJcfjZD4bz9pqIDPl866/AqCujejTyejz20bMR6rd2WJ/wBNaLrptrk5tEx+w/4tBNEgL3gdjEEUZO94x/b4NaAej7hlrYe0va/6tc+V1LZnPkdS2YOGtSaXMieiRER7u6RgVVM+IGTyfMmhsup99rTalNaRtvmMrQFm2sc5xnOcZq3fWUMjNLGWVV+mO7AZSckAgcHPgRx54ri6LF3QZpGz0JDRqufEDcRnHAJHGc0y0LdlIuMUPPaNT10u0Ht3P/rVX1LXbjUbGKznjjKwymRHySwyACpJPPQc9afDpEciZLt/XQj7Wq7pfZOfU7ru4Ul2A8su1z8lJ5z8KCWJOzLQnaBt3q7XOkWunPawhbYHu5QW3cksfHxz9QocDjivRB9yrUpCphZwGPLTlU288+Z6eyitv9xxO9BudYIjA6Rw5Yn4nFUjKNbDxd8HkzU2veLD7lfZu2wbhbq7Yf4WXaPkuK0un9n9G03HoOl2cJH6Swjd8zk/XR1oej5007s9rOpECw0u7mz4rEcfPpR5PuZ9qXt2m9CjUj/omnXefhnHwzX0BgtwMkewVRvtV0/Thuvr+1th/wBrMq/VmhrNR4BH2ciu9OZrSSdb+JQZbeZduT0IXjPUHr48VnGDKSrDBHBB8K9Y1bUuzg1FJOz15A+1XE0G5kRtzAkq7cZyOnQ81nNRh0u/ujPNbosjDDGO/iXJ8zUo5XGTUjnc3CTUuDFVyrOoRxRXciQDEathRvD/AFjg0Q0K0sbkSm9Ukrjbi6SL6m61dzSWoo5UrA2TXa16aNorHmNsD/xKL+NV9Q0rSoraV4Y3DquV/n8TfVnJqazxboTuozFejdki0MOmTKgOyCRgMeIkXFZzTNN0yazjeeN2kOd2L2JB8icitdptzaIe9MlrbxRRmOKFZVZgMgknB8xwBn66j1GRNUiWbJeyFH2Tjk3yR33dK8juI+6LbAWJxnPPWlRe3OpSQh4kgijJO1Ji28DPjjx9lKuF5JewLLkrk8r7Qrs1i7UrGmHJ2ocgfUKOWdzf2vZWOTQlbvBK3pciRK0iDjaOmQp8/dWUuGJmkJJOWPWrml6kth3m+377euB+FZNvxFerKL0qvB01sq8HocE2tSWdu97aWi3LR5kDPsPjglQuAcYyB9VdSaRJ0jvYEjWQhUkRtyk/0TkDBPh51jY+00SnnTsj23Uv7jnHyopDr+mG2innUrG8hjubZdzhl2kq67mJByMdfHzrjlinfH/v+zmlhk3qCGpabFad5LBGqQNksdgPd567h4xnxHh1FFOyFjaajqT2t7JPHJ3QMarKULY8C3RwAeGHODzQfR+0dldW00N3NGjQozxyNkF1zwpycMcHwx08etVLTtHaxarCdFt+7eM5gL7tzEHJXliF3DIwo4O3rRxqerTJFMWNqX3HtFppNhaKBDbJkeL5c/M5q+oAGFwPZXjepfdY1iU/8n6Zb2yscK8waQ+7wH20C1ntT2uNwtvqWrS2veAEiFlUKDxk939Y6+yupQo6f4R79cXNvapvup4oEH6UrhR8zWf1Ht72XsAe81aGZh+jbAyn6hj668EvlQ6gpub6S/hJBa4Xdlh4438/OmF7aC+WaCDvbfOViuDnI6Ybbjx8qOk256xf/dg0xAV07TLq4bwaV1jHyG40Ck+6Z2n1WV4tKsrS32qXO1N7KPe5x9VY2Jb+FzqlhFNbw9DNDEQkZJxtz0Hz8quT9m9TbTE1sxqbSbByrhn56tt6gbgefdQbSGUW+B8uv69rhlXUO0E6AD1Yy7qHz4AIMfPHWhdlb2s0UolNw1wD+D2kKufbnnNam+7Gi1t7a7Go27T3EiiaAjb3BbGOhOcEnPlijz9kuzp1HTfQby4AmuNlwGYMW9VmyvTHIxjHj7Km80E6sssE1u0YrSruZNOcaPYILzcAZlDSOy5OVwSRjkdB4U/03tXu/J5jz/1Ufwr0u47C6Xa6pp8Ng7QpcrKGGTjKqGHIOeefKpj2Ak77CyBl67vSZR9WaVz3+Jx5lK1UTxC/e5ku5HvFZZyfXBXbg+6rui3OrwrINLjkcHG8LCH/AHV6XcfcbmurySY6zFEjtkKIWcj3knmiOkfcoj05JFk1YysxzlUePHyfmryktHBpRbjsjzkaz2vtIAyxzwxmQIH9DX1mPRclfHy8ajvbrtTcwXK3NnMIwpMx9DA2KOp4XgV6fqf3NXuII4rbUdpWVXJkeUggHOPpHn21zUfufXT2twlrOrO8bBd1zKOSOM5OKjq4+0nUtvtMp2R9fQIUuI1WaORhgpzsIVkJHtycHxGKPWkcXeJuAVd4ywXoPOok7CdoYrO2R47SSSGERh0nZWwB9HKkZAqKTsxr9suWs5W89k07fY1c+TG3JshPHJz1UUNS1/tHb6hdQxL3EUczrFHHaKyhATtIJUk5GDnPOaVX7aw1SOFUNregjPG278/dSpHJ3wdam64PJZvxj/rGozUtwu2aRfJj9tcgt5pyRBDJKR12KTivVXAfBFXDU09vNbuFuIZIiegdSM1FRDfkXhVjT0R7uNZXEanI3k42nBwfnioMU+CGSeeOGFC8sjBURRksT0AoPgKdMvTX2passUE09zdsrhYY2Yvyc8KP4eytD2b7EXOqJfDVZJdMWzbYTLFyXIzt56Y4J69a0/ZXS4Ox1xMLwRyX0lmkneYyYyWcMin4Lk+PuoPqmszTajfNkqsxRygPBIXafsrkydRptR5O/p+ieSnLZA/S9E02GyvI9XBlu1kaKEwS+rEQMbv8bnGPdS02W1tdJmsXt4ZhM7B5JEBfGcABuoHAPxNQxRXE8su1SQzAg568Afuohadn7mcfRIBJJOPOueWSTvc9GGDDjpqPtble11WSLRl0+Nj6OVIMfVST1JFMkv557QQMzEd2EAJ9nTFHoOzQBAZgfDCmiMfZ6ADIwT7ulJy7HUlFJNrj0ZRpJpuDxhgcnzBojp7zLdQSAEGOQOPfz/GtVa6DbKBu59lE4dKtIsFVHTypO22NLq4KLi97CWmSLetZTykiW3LMoHmylTn4VoI35BPuxQOx7qEjAH9zV43SgBh1wP3fxrpg6R42RW9kFelcZiD4VHvzznrSLCruRChxNINUYcUt48KXUGibdXQ3uqANk10nyo6gUWlIxyaVQKTtHFKhqQ1HyxrxDaxeMqFQ0pOGXafl4VHpis90sS7g0nqhlDEqfMBeTVjUg93qNzNFG8u6QklI8AfLNS6LbX66lDJBbTAodxPd5x8yPtq91A5NlEj7QQypNEZElC7AqlxIM4/X5+VCscj21vNSS+1GzktJJlSVhujS4hWPvMHkK+8gHxwetcj0Syh7Pi1vBF6TI7Mgj2PMG42qSOOSOmeBkmprOoxVghP7LZgz1rd/co0yOfVZ9RmXi0UCMH+m2efgAfnRXSezNhY2V3HcwlmuAEHed2zJ7VIzjqffxTOz9qOzxvbVWLRvICkhYEOAOCMfv5FTydVBxaidPSpZMqiG+0myacyDaXVSgbyXIP21lBZtLNuIB56Ubu5hKSXOSfHzqmrqjdBjPjXnt27PpcS0w0hDTrCKEKTtIA8P7/39tFlnRTg80CFztTlvrrguc9CAPKjrolLE58h30hN3IwD0qXv06DHtzzWf9MC/pHNI6iBj1hih3QfTtmmFyu3IanffBDgZArLPqhKlQwqo17/jGg8rNHpb5N/Fdow3K6nHtqRbwcNkEDmvPU1Ax/QZhVlNUfZ+M61u8wPovTPQ7fVN0eeeD1Jqf74qye2vObfVWRNocnmpRq03I7w89az6hk/oDfC+z408XvPWsKuqvjnNPi1hweM4rLOxH0TN/HdAjkipRcrwPOsLHrTBgec++raa0rOAWx19lVj1BCfSSRtkkG0YpVnoNVHdDD+fj7aVP3ok+xI8n1bUbjQdWS002CNLZQsjgrvE2eW3HqPEcdMe+tBc6lpiTS93eW4QOQp70Hjw5oY2rw2urDTr24vgSQbh0ujEoYjOEQDBABHU8/XUWvXlppkjwelXctyrYMZuWUKPPock+Qqko6qVbnizg5pJhH74abJlJbm1dfJ5FI+v41yO60iOUPFJZRsAfWTu1Pu4qpqT2WnWcVw97ffh4w8CNOQX48TgjAz18aktHsH0eLU5r29hhJIk/DlgGHgDgZzny4pNCSvcl2H7J7rUO8Qm2n2QJw9wqhtx6bUHief7noOvLqeEZupGDKM7ZpYQQD7F5z86VtqFpcWstzG8hngdVQyyNMkYc7d30RgjPtzUum6jbahcnTdLwGbexupG3O4AJLFduMkDjkge4VtCSqi+DuYcinHwVDqaMCQ3BqB9SjHQmqWt21nFqqWWm3ZLbtkvekkBz4DA+HvHFVtV0q50yfuLu8tUlxnZvbIHt9Xjx+VPHp4Ov+T2/wAyk1uEfvmM8GuHUwPEUOvtE1Cxt4ri5e3WGYAxv3o9fIyMfCuRaHqU2mtqCGD0RSQ0hmUAEYz9o+dOumxtWK/xCRfbVAf0hULamSfpVR0/R9Q1IyLY91M0YBcLKvAJwPHzNVY7a6luxa26d/OzbVSIhtx9mPdTrpsdi/mE35C33xbwNN9PJ/SNCJFmjdkkSRHX6SlSCKYJCPEmnXTw8C/WTfkNC+OepqUagcAZNATMfOud8eu6g+mh6GXWyXk0S6gR41Muqe2sz6Q2K76Q3/8AKR9HF+CsevmvJqU1X2mpPvpwOtZQXJBp4uvf86R9FEovxGXk1qakufpEfCp11JN2d/OPOsct0f6RqRLo5+kfjSPovRRfiFno1nfbrZD3nn+l7TSrL6fdE2afHw9ppVzvpnYPq4+jKXDs9xIzsSxckknnrUbEsckknzJp034x/wBY/bTa9tLY8JCZ2YAMxIHABPSkZJNhTe20nO3PGfdXKaa1IJ0O6gqrsAw5AJ5pRyPG4eNmRh4qxBpppVqMdMjl95Zt+c7s8588+ddkkkmJaZ2kY/pOSTTKdWow+S4nlRUlmkdU+irOSF92aS3NwtubcTyiEnJj3nb8unhUXjSoUgEkNxNAWMEskZbrsYjPyot2Snlt9X76Lue8SJyDM2APVOcHzxx8aC1e0eBbi7KSRhx3bkAoW5AznAI+34Glmk4sEuDT6LdXEmuXsgFqGkUFt8pA+BxQ/tRogsozevNCjzSEJAmSD54J/vyKi0bT4Z9QnSS1WZI13GH1kfb5qM9fZ/upa3baMIVSwklS5WZlZX3Y254zkcY/fUEtORURjtPYCxkwukqtGcEEZ5+qtrpHaRZohvXTYJE4Ilcru+G0isXcpboEEEkjsAN4ZQAG5zjzHSo4EWSVI2bapYAkDOKrPGpq2VnFSRurd9HtjM0FtogaU877x3AHXChlOBn4+3FRuNJl/GW+hnPiLor9i0P/AJM6acn75z8f90f+FMHZvTifzrMP/aP/AAqH2/uf+kG03y/9LV1pOjyKO6exiY/4LUsj5MhqmOzMBimmOt6dDGmMd5MWz/mjJPuFNvNA063jYjVudhKq8JUs3l7qAxMTIMtw3qsfZVYW+JFYb8MsXlm9qxxPbzx9RJBKGB+HUfECoAx860F52d0+KTZFrKyExls+jsozxwM8+PUjw6UN1PT4LIKYLsThmxjZtI499UjOL2HWRXQR0uQ+gx8+LeI8zSqHTG/mUfTq3j7TSqEqtlNTBE345/1j9tMrXt2RmuNbHcQs2mSvvWdGyuw8nLeGOevNM1fsdcR3IfTEea2kk2ImCzr064HjVVnhsrJqS2MkabWx13sf6PAk2nFj3aDv0dtx3YGSMDkZ8q63Y3fosUkW8agVLsrsdpHljHBI6D3UO/Crs2uPsxtKtZoXZP06wnlvElhlLbYC5KjOOpGM4z1NQ2HZa5imuDrNhdLBCpy8Tgc+a8HcMc4HlR70N9+A6kZilWjTstO+rwwJ69lMwZbhCSvdk9S2MDA6+6uXvZifEU9gVe2mdlRmfJ4YgZwPEYOfbR7sPZrRna74Vre0XZAabYC5tXZjHj0hXkDbMgdMAePB94qtD2Xll061ddwu7hZnSIsAGC7SoAxnJBb34rLLBq7ApJmaq3p0ywTs7JE/qMAsibgTjp/vorp/Z0zW1xNeOY1inih3IRgFmAbOfJTn2eNDY7W9tdQMMdu0lzEfWjCb+fcKOpStIzaewc0fSbxla4ktJNjj1F2I2PduYGgV5ZXdvNMZIXVUYgnHA9nHFE27WazExjdo0I4KtCAR8Kivte1i4057a4CrbXD7mbuAN3OcBsdM+VTj3FK3QkVNS3AgyeB1qS0RpLmJUBYlwAB1PNMUlWz0YGtL2Bt45tWldolmkihZooyfpMOg+J4+NUnLTFseTpBcadcbTm2m44/Er/tqaun3ORiCfH7L/jVN2c1rWr+S+W509ZkQBiwQQ9y2QNvTnPPqnnxohPqjW8irPapGTyA91GCR8TXDJzi6o48inB0BtQ0i5uUXal0rKCAFjwD78ymsXGjd+iY9cttwfPNeoJqoldUSGNmY4AW7iJPu5oP2ka0srKHVrC0WPUTegPI2MxFVBAKdCSc84PTjrVMOWXxaKYZtvSxXNreiZc28/CNketk/R6YnoN2jtp47SKSWGZFEmPwgYdR7ZG/dWx03VWv9Isr/AFIwQTyCVC24IJgGXDBf84HHGRSvLew1tEsJbyFVlkT1kkUsvPUDPJxniljkcZ00I5OGSqMNp3FmgJA5b7TSrtnsjt1Rt4ZSwIzjByaVNKS1M7Qw35Q36zf2jTk6D40qVcr5Obyjp+kPfTz9Bv1aVKl9CPj+whH9H5UQ078sT9Y/bSpVFcsHllOx/MN3/wCr9po3ZfRg/Yr9gpUqrLk0uEUdc/Fw/t4/tp+tdbb/ACuP7DSpVsfxQI8FbVfx3aH9iv8A9YobpP8Azob/ACZf7IpUq6cfkt7AGt/ni5/aH7TWm7Kfkw/U/wD0KVKr5Piiy8Aztj+dJf2jfbUXY788D9RvsNKlWyfpMWXxPUta/JE+NZGL89ah+pH9hpUq5I/N/wAEp/P+hat+SL+1j/timy/nuT9kn2tSpU6+aFh80LWvz23+RRfbQjU/yVv1l/tClSpzZf1GE1+iKVKlUnydi4P/2Q=="/>
          <p:cNvSpPr>
            <a:spLocks noChangeAspect="1" noChangeArrowheads="1"/>
          </p:cNvSpPr>
          <p:nvPr>
            <p:custDataLst>
              <p:tags r:id="rId2"/>
            </p:custDataLst>
          </p:nvPr>
        </p:nvSpPr>
        <p:spPr bwMode="auto">
          <a:xfrm>
            <a:off x="31750" y="-296863"/>
            <a:ext cx="715963" cy="617538"/>
          </a:xfrm>
          <a:prstGeom prst="rect">
            <a:avLst/>
          </a:prstGeom>
          <a:noFill/>
          <a:ln w="9525">
            <a:noFill/>
            <a:miter lim="800000"/>
            <a:headEnd/>
            <a:tailEnd/>
          </a:ln>
        </p:spPr>
        <p:txBody>
          <a:bodyPr lIns="28325" tIns="14163" rIns="28325" bIns="14163"/>
          <a:lstStyle/>
          <a:p>
            <a:endParaRPr lang="en-US"/>
          </a:p>
        </p:txBody>
      </p:sp>
      <p:sp>
        <p:nvSpPr>
          <p:cNvPr id="331" name="Rectangle 14"/>
          <p:cNvSpPr>
            <a:spLocks noChangeArrowheads="1"/>
          </p:cNvSpPr>
          <p:nvPr>
            <p:custDataLst>
              <p:tags r:id="rId3"/>
            </p:custDataLst>
          </p:nvPr>
        </p:nvSpPr>
        <p:spPr bwMode="auto">
          <a:xfrm>
            <a:off x="304800" y="1219200"/>
            <a:ext cx="8458200" cy="4038600"/>
          </a:xfrm>
          <a:prstGeom prst="rect">
            <a:avLst/>
          </a:prstGeom>
          <a:solidFill>
            <a:schemeClr val="tx2">
              <a:lumMod val="20000"/>
              <a:lumOff val="80000"/>
            </a:schemeClr>
          </a:solidFill>
          <a:ln w="9525">
            <a:solidFill>
              <a:schemeClr val="bg1">
                <a:lumMod val="65000"/>
              </a:schemeClr>
            </a:solidFill>
            <a:miter lim="800000"/>
            <a:headEnd/>
            <a:tailEnd/>
          </a:ln>
        </p:spPr>
        <p:txBody>
          <a:bodyPr lIns="28325" tIns="127461" rIns="28325" bIns="14163"/>
          <a:lstStyle/>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marL="72287" lvl="1" indent="-35898">
              <a:buClr>
                <a:schemeClr val="tx2"/>
              </a:buClr>
              <a:defRPr/>
            </a:pPr>
            <a:endParaRPr lang="ms-MY" sz="600" dirty="0">
              <a:latin typeface="+mn-lt"/>
              <a:cs typeface="+mn-cs"/>
            </a:endParaRPr>
          </a:p>
        </p:txBody>
      </p:sp>
      <p:sp>
        <p:nvSpPr>
          <p:cNvPr id="2055" name="Rectangle 18"/>
          <p:cNvSpPr>
            <a:spLocks noChangeArrowheads="1"/>
          </p:cNvSpPr>
          <p:nvPr>
            <p:custDataLst>
              <p:tags r:id="rId4"/>
            </p:custDataLst>
          </p:nvPr>
        </p:nvSpPr>
        <p:spPr bwMode="auto">
          <a:xfrm>
            <a:off x="3886200" y="838200"/>
            <a:ext cx="1600200" cy="206375"/>
          </a:xfrm>
          <a:prstGeom prst="rect">
            <a:avLst/>
          </a:prstGeom>
          <a:solidFill>
            <a:srgbClr val="D2E0E6"/>
          </a:solidFill>
          <a:ln w="9525">
            <a:solidFill>
              <a:srgbClr val="D2E0E6"/>
            </a:solidFill>
            <a:miter lim="800000"/>
            <a:headEnd/>
            <a:tailEnd/>
          </a:ln>
        </p:spPr>
        <p:txBody>
          <a:bodyPr wrap="none" lIns="28325" tIns="14163" rIns="28325" bIns="14163" anchor="ctr"/>
          <a:lstStyle/>
          <a:p>
            <a:pPr algn="ctr">
              <a:lnSpc>
                <a:spcPct val="80000"/>
              </a:lnSpc>
            </a:pPr>
            <a:r>
              <a:rPr lang="en-US" sz="1600" b="1" dirty="0">
                <a:latin typeface="Calibri" pitchFamily="34" charset="0"/>
              </a:rPr>
              <a:t>Case for Change</a:t>
            </a:r>
            <a:endParaRPr lang="ms-MY" sz="1600" b="1" dirty="0">
              <a:latin typeface="Calibri" pitchFamily="34" charset="0"/>
            </a:endParaRPr>
          </a:p>
        </p:txBody>
      </p:sp>
      <p:sp>
        <p:nvSpPr>
          <p:cNvPr id="140" name="Right Arrow 139"/>
          <p:cNvSpPr/>
          <p:nvPr/>
        </p:nvSpPr>
        <p:spPr>
          <a:xfrm>
            <a:off x="4038600" y="2971800"/>
            <a:ext cx="1184275" cy="62547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sp>
        <p:nvSpPr>
          <p:cNvPr id="232" name="TextBox 231"/>
          <p:cNvSpPr txBox="1"/>
          <p:nvPr/>
        </p:nvSpPr>
        <p:spPr>
          <a:xfrm>
            <a:off x="0" y="228600"/>
            <a:ext cx="9144000" cy="461962"/>
          </a:xfrm>
          <a:prstGeom prst="rect">
            <a:avLst/>
          </a:prstGeom>
          <a:noFill/>
        </p:spPr>
        <p:txBody>
          <a:bodyPr wrap="square" lIns="91430" tIns="45716" rIns="91430" bIns="45716">
            <a:spAutoFit/>
          </a:bodyPr>
          <a:lstStyle/>
          <a:p>
            <a:pPr algn="ctr" eaLnBrk="0" hangingPunct="0">
              <a:defRPr/>
            </a:pPr>
            <a:r>
              <a:rPr lang="en-US" sz="2400" b="1" kern="0" dirty="0">
                <a:solidFill>
                  <a:schemeClr val="tx2"/>
                </a:solidFill>
                <a:latin typeface="Calibri" pitchFamily="34" charset="0"/>
                <a:ea typeface="+mj-ea"/>
                <a:cs typeface="Calibri" pitchFamily="34" charset="0"/>
              </a:rPr>
              <a:t>Standards will Improve the quality of goods and services</a:t>
            </a:r>
            <a:endParaRPr lang="en-MY" sz="2400" b="1" kern="0" dirty="0">
              <a:solidFill>
                <a:schemeClr val="tx2"/>
              </a:solidFill>
              <a:latin typeface="Calibri" pitchFamily="34" charset="0"/>
              <a:ea typeface="+mj-ea"/>
              <a:cs typeface="Calibri" pitchFamily="34" charset="0"/>
            </a:endParaRPr>
          </a:p>
        </p:txBody>
      </p:sp>
      <p:sp>
        <p:nvSpPr>
          <p:cNvPr id="141" name="Rounded Rectangle 140"/>
          <p:cNvSpPr/>
          <p:nvPr/>
        </p:nvSpPr>
        <p:spPr>
          <a:xfrm>
            <a:off x="5562600" y="1447800"/>
            <a:ext cx="29718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600" b="1" kern="0" dirty="0">
                <a:solidFill>
                  <a:schemeClr val="tx1"/>
                </a:solidFill>
                <a:cs typeface="Arial" pitchFamily="34" charset="0"/>
              </a:rPr>
              <a:t>Ensure quality products which comply to safety and environmental regulations</a:t>
            </a:r>
          </a:p>
        </p:txBody>
      </p:sp>
      <p:sp>
        <p:nvSpPr>
          <p:cNvPr id="142" name="Rounded Rectangle 141"/>
          <p:cNvSpPr/>
          <p:nvPr/>
        </p:nvSpPr>
        <p:spPr>
          <a:xfrm>
            <a:off x="5638800" y="2819400"/>
            <a:ext cx="29718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600" b="1" kern="0" dirty="0">
                <a:solidFill>
                  <a:schemeClr val="tx1"/>
                </a:solidFill>
                <a:cs typeface="Arial" pitchFamily="34" charset="0"/>
              </a:rPr>
              <a:t>Develop a Brand Malaysia </a:t>
            </a:r>
            <a:r>
              <a:rPr lang="en-US" sz="1600" b="1" kern="0" dirty="0" smtClean="0">
                <a:solidFill>
                  <a:schemeClr val="tx1"/>
                </a:solidFill>
                <a:cs typeface="Arial" pitchFamily="34" charset="0"/>
              </a:rPr>
              <a:t>to increase exported</a:t>
            </a:r>
            <a:endParaRPr lang="en-US" sz="1600" b="1" kern="0" dirty="0">
              <a:solidFill>
                <a:schemeClr val="tx1"/>
              </a:solidFill>
              <a:cs typeface="Arial" pitchFamily="34" charset="0"/>
            </a:endParaRPr>
          </a:p>
        </p:txBody>
      </p:sp>
      <p:sp>
        <p:nvSpPr>
          <p:cNvPr id="143" name="Rounded Rectangle 142"/>
          <p:cNvSpPr/>
          <p:nvPr/>
        </p:nvSpPr>
        <p:spPr>
          <a:xfrm>
            <a:off x="5715000" y="4191000"/>
            <a:ext cx="2819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600" b="1" kern="0" dirty="0">
                <a:solidFill>
                  <a:schemeClr val="tx1"/>
                </a:solidFill>
                <a:cs typeface="Arial" pitchFamily="34" charset="0"/>
              </a:rPr>
              <a:t>Establish framework to enforce compliance and consumer protection </a:t>
            </a:r>
          </a:p>
        </p:txBody>
      </p:sp>
      <p:sp>
        <p:nvSpPr>
          <p:cNvPr id="144" name="Rounded Rectangle 143"/>
          <p:cNvSpPr/>
          <p:nvPr/>
        </p:nvSpPr>
        <p:spPr>
          <a:xfrm>
            <a:off x="990600" y="1524000"/>
            <a:ext cx="2438400" cy="990600"/>
          </a:xfrm>
          <a:prstGeom prst="roundRect">
            <a:avLst/>
          </a:prstGeom>
          <a:solidFill>
            <a:srgbClr val="66AAF4"/>
          </a:solidFill>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600" b="1" kern="0" dirty="0">
                <a:solidFill>
                  <a:schemeClr val="tx1"/>
                </a:solidFill>
                <a:cs typeface="Arial" pitchFamily="34" charset="0"/>
              </a:rPr>
              <a:t>Sub </a:t>
            </a:r>
            <a:r>
              <a:rPr lang="en-US" sz="1600" b="1" kern="0" dirty="0" smtClean="0">
                <a:solidFill>
                  <a:schemeClr val="tx1"/>
                </a:solidFill>
                <a:cs typeface="Arial" pitchFamily="34" charset="0"/>
              </a:rPr>
              <a:t>standard </a:t>
            </a:r>
            <a:r>
              <a:rPr lang="en-US" sz="1600" b="1" kern="0" dirty="0">
                <a:solidFill>
                  <a:schemeClr val="tx1"/>
                </a:solidFill>
                <a:cs typeface="Arial" pitchFamily="34" charset="0"/>
              </a:rPr>
              <a:t>products within domestic market   </a:t>
            </a:r>
          </a:p>
        </p:txBody>
      </p:sp>
      <p:sp>
        <p:nvSpPr>
          <p:cNvPr id="145" name="Rounded Rectangle 144"/>
          <p:cNvSpPr/>
          <p:nvPr/>
        </p:nvSpPr>
        <p:spPr>
          <a:xfrm>
            <a:off x="990600" y="2819400"/>
            <a:ext cx="2438400" cy="914400"/>
          </a:xfrm>
          <a:prstGeom prst="roundRect">
            <a:avLst/>
          </a:prstGeom>
          <a:solidFill>
            <a:srgbClr val="66AAF4"/>
          </a:solidFill>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600" b="1" kern="0" dirty="0">
                <a:solidFill>
                  <a:schemeClr val="tx1"/>
                </a:solidFill>
                <a:cs typeface="Arial" pitchFamily="34" charset="0"/>
              </a:rPr>
              <a:t>Low global market recognition</a:t>
            </a:r>
          </a:p>
        </p:txBody>
      </p:sp>
      <p:sp>
        <p:nvSpPr>
          <p:cNvPr id="146" name="Rounded Rectangle 145"/>
          <p:cNvSpPr/>
          <p:nvPr/>
        </p:nvSpPr>
        <p:spPr>
          <a:xfrm>
            <a:off x="990600" y="4191000"/>
            <a:ext cx="2438400" cy="914400"/>
          </a:xfrm>
          <a:prstGeom prst="roundRect">
            <a:avLst/>
          </a:prstGeom>
          <a:solidFill>
            <a:srgbClr val="66AAF4"/>
          </a:solidFill>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600" b="1" kern="0" dirty="0">
                <a:solidFill>
                  <a:schemeClr val="tx1"/>
                </a:solidFill>
                <a:cs typeface="Arial" pitchFamily="34" charset="0"/>
              </a:rPr>
              <a:t>Inefficient enforcement mechanism</a:t>
            </a:r>
          </a:p>
        </p:txBody>
      </p:sp>
      <p:sp>
        <p:nvSpPr>
          <p:cNvPr id="2057" name="AutoShape 64"/>
          <p:cNvSpPr>
            <a:spLocks noChangeArrowheads="1"/>
          </p:cNvSpPr>
          <p:nvPr>
            <p:custDataLst>
              <p:tags r:id="rId5"/>
            </p:custDataLst>
          </p:nvPr>
        </p:nvSpPr>
        <p:spPr bwMode="auto">
          <a:xfrm>
            <a:off x="60325" y="457200"/>
            <a:ext cx="8894763" cy="6351588"/>
          </a:xfrm>
          <a:prstGeom prst="roundRect">
            <a:avLst>
              <a:gd name="adj" fmla="val 8639"/>
            </a:avLst>
          </a:prstGeom>
          <a:noFill/>
          <a:ln w="6350">
            <a:solidFill>
              <a:srgbClr val="79A2B3"/>
            </a:solidFill>
            <a:round/>
            <a:headEnd/>
            <a:tailEnd/>
          </a:ln>
        </p:spPr>
        <p:txBody>
          <a:bodyPr wrap="none" lIns="28325" tIns="14163" rIns="28325" bIns="14163" anchor="ctr"/>
          <a:lstStyle/>
          <a:p>
            <a:endParaRPr lang="en-US"/>
          </a:p>
        </p:txBody>
      </p:sp>
      <p:sp>
        <p:nvSpPr>
          <p:cNvPr id="68" name="Slide Number Placeholder 18"/>
          <p:cNvSpPr>
            <a:spLocks noGrp="1"/>
          </p:cNvSpPr>
          <p:nvPr>
            <p:ph type="sldNum" sz="quarter" idx="4294967295"/>
          </p:nvPr>
        </p:nvSpPr>
        <p:spPr>
          <a:xfrm>
            <a:off x="7010400" y="6492875"/>
            <a:ext cx="2133600" cy="365125"/>
          </a:xfrm>
          <a:prstGeom prst="rect">
            <a:avLst/>
          </a:prstGeom>
        </p:spPr>
        <p:txBody>
          <a:bodyPr/>
          <a:lstStyle/>
          <a:p>
            <a:pPr algn="r">
              <a:defRPr/>
            </a:pPr>
            <a:fld id="{84452C2C-CBCE-4675-83E7-EDE779365610}" type="slidenum">
              <a:rPr lang="en-US" sz="1200" smtClean="0">
                <a:latin typeface="+mn-lt"/>
              </a:rPr>
              <a:pPr algn="r">
                <a:defRPr/>
              </a:pPr>
              <a:t>2</a:t>
            </a:fld>
            <a:endParaRPr lang="en-US" sz="1200" dirty="0">
              <a:latin typeface="+mn-lt"/>
            </a:endParaRPr>
          </a:p>
        </p:txBody>
      </p:sp>
      <p:sp>
        <p:nvSpPr>
          <p:cNvPr id="65" name="Rectangle 64"/>
          <p:cNvSpPr/>
          <p:nvPr/>
        </p:nvSpPr>
        <p:spPr>
          <a:xfrm>
            <a:off x="990600" y="5791200"/>
            <a:ext cx="7272804" cy="646331"/>
          </a:xfrm>
          <a:prstGeom prst="rect">
            <a:avLst/>
          </a:prstGeom>
        </p:spPr>
        <p:txBody>
          <a:bodyPr wrap="square">
            <a:spAutoFit/>
          </a:bodyPr>
          <a:lstStyle/>
          <a:p>
            <a:pPr algn="ctr" eaLnBrk="1" hangingPunct="1"/>
            <a:r>
              <a:rPr lang="en-US" b="1" dirty="0" smtClean="0">
                <a:solidFill>
                  <a:srgbClr val="3333FF"/>
                </a:solidFill>
              </a:rPr>
              <a:t>Where are we now and where do we go from here:</a:t>
            </a:r>
          </a:p>
          <a:p>
            <a:pPr algn="ctr" eaLnBrk="1" hangingPunct="1"/>
            <a:r>
              <a:rPr lang="en-US" b="1" dirty="0" smtClean="0">
                <a:solidFill>
                  <a:srgbClr val="3333FF"/>
                </a:solidFill>
              </a:rPr>
              <a:t>Challenges and way forward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E2EDF4-E14E-4F5C-BE87-8127CE1B3D18}" type="slidenum">
              <a:rPr lang="en-US" smtClean="0">
                <a:solidFill>
                  <a:srgbClr val="045C75"/>
                </a:solidFill>
                <a:ea typeface="MS PGothic" pitchFamily="34" charset="-128"/>
              </a:rPr>
              <a:pPr fontAlgn="base">
                <a:spcBef>
                  <a:spcPct val="0"/>
                </a:spcBef>
                <a:spcAft>
                  <a:spcPct val="0"/>
                </a:spcAft>
                <a:defRPr/>
              </a:pPr>
              <a:t>20</a:t>
            </a:fld>
            <a:endParaRPr lang="en-US" smtClean="0">
              <a:solidFill>
                <a:srgbClr val="045C75"/>
              </a:solidFill>
              <a:ea typeface="MS PGothic" pitchFamily="34" charset="-128"/>
            </a:endParaRPr>
          </a:p>
        </p:txBody>
      </p:sp>
      <p:sp>
        <p:nvSpPr>
          <p:cNvPr id="41987" name="Rectangle 2050"/>
          <p:cNvSpPr>
            <a:spLocks noChangeArrowheads="1"/>
          </p:cNvSpPr>
          <p:nvPr/>
        </p:nvSpPr>
        <p:spPr bwMode="auto">
          <a:xfrm>
            <a:off x="685800" y="457200"/>
            <a:ext cx="7772400" cy="584200"/>
          </a:xfrm>
          <a:prstGeom prst="rect">
            <a:avLst/>
          </a:prstGeom>
          <a:solidFill>
            <a:schemeClr val="bg1"/>
          </a:solidFill>
          <a:ln w="25400">
            <a:noFill/>
            <a:miter lim="800000"/>
            <a:headEnd type="none" w="sm" len="sm"/>
            <a:tailEnd type="none" w="sm" len="sm"/>
          </a:ln>
        </p:spPr>
        <p:txBody>
          <a:bodyPr>
            <a:spAutoFit/>
          </a:bodyPr>
          <a:lstStyle/>
          <a:p>
            <a:pPr algn="ctr"/>
            <a:r>
              <a:rPr lang="en-US" sz="3200" b="1">
                <a:solidFill>
                  <a:srgbClr val="FF0000"/>
                </a:solidFill>
                <a:cs typeface="Arial" pitchFamily="34" charset="0"/>
              </a:rPr>
              <a:t>Way forward</a:t>
            </a:r>
          </a:p>
        </p:txBody>
      </p:sp>
      <p:sp>
        <p:nvSpPr>
          <p:cNvPr id="25604" name="Rectangle 2051"/>
          <p:cNvSpPr>
            <a:spLocks noChangeArrowheads="1"/>
          </p:cNvSpPr>
          <p:nvPr/>
        </p:nvSpPr>
        <p:spPr bwMode="auto">
          <a:xfrm>
            <a:off x="685800" y="1219200"/>
            <a:ext cx="7772400" cy="5014913"/>
          </a:xfrm>
          <a:prstGeom prst="rect">
            <a:avLst/>
          </a:prstGeom>
          <a:gradFill rotWithShape="1">
            <a:gsLst>
              <a:gs pos="0">
                <a:srgbClr val="FFA084"/>
              </a:gs>
              <a:gs pos="35001">
                <a:srgbClr val="FFBCA9"/>
              </a:gs>
              <a:gs pos="100000">
                <a:srgbClr val="FFE3DB"/>
              </a:gs>
            </a:gsLst>
            <a:lin ang="16200000" scaled="1"/>
          </a:gradFill>
          <a:ln w="9525">
            <a:solidFill>
              <a:srgbClr val="EB6015"/>
            </a:solidFill>
            <a:miter lim="800000"/>
            <a:headEnd/>
            <a:tailEnd/>
          </a:ln>
          <a:effectLst>
            <a:outerShdw blurRad="63500" dist="20000" dir="5400000" rotWithShape="0">
              <a:srgbClr val="000000">
                <a:alpha val="37999"/>
              </a:srgbClr>
            </a:outerShdw>
          </a:effectLst>
        </p:spPr>
        <p:txBody>
          <a:bodyPr lIns="90488" tIns="44450" rIns="90488" bIns="44450">
            <a:spAutoFit/>
          </a:bodyPr>
          <a:lstStyle/>
          <a:p>
            <a:pPr marL="571500" indent="-571500">
              <a:lnSpc>
                <a:spcPct val="90000"/>
              </a:lnSpc>
              <a:spcBef>
                <a:spcPct val="5000"/>
              </a:spcBef>
              <a:spcAft>
                <a:spcPct val="30000"/>
              </a:spcAft>
              <a:buClr>
                <a:srgbClr val="3333CC"/>
              </a:buClr>
              <a:buFontTx/>
              <a:buAutoNum type="arabicPeriod"/>
              <a:defRPr/>
            </a:pPr>
            <a:r>
              <a:rPr lang="en-US" sz="2400" b="1" dirty="0">
                <a:solidFill>
                  <a:srgbClr val="3333CC"/>
                </a:solidFill>
                <a:latin typeface="Arial" charset="0"/>
              </a:rPr>
              <a:t>Constant and multiple channels of communication with stakeholders to establish partnerships </a:t>
            </a:r>
          </a:p>
          <a:p>
            <a:pPr marL="571500" indent="-571500">
              <a:lnSpc>
                <a:spcPct val="90000"/>
              </a:lnSpc>
              <a:spcBef>
                <a:spcPct val="5000"/>
              </a:spcBef>
              <a:spcAft>
                <a:spcPct val="30000"/>
              </a:spcAft>
              <a:buClr>
                <a:srgbClr val="3333CC"/>
              </a:buClr>
              <a:defRPr/>
            </a:pPr>
            <a:r>
              <a:rPr lang="en-US" sz="2400" dirty="0">
                <a:solidFill>
                  <a:srgbClr val="3333CC"/>
                </a:solidFill>
                <a:latin typeface="Arial" charset="0"/>
              </a:rPr>
              <a:t>	</a:t>
            </a:r>
            <a:r>
              <a:rPr lang="en-US" sz="2400" dirty="0">
                <a:latin typeface="Arial" charset="0"/>
              </a:rPr>
              <a:t>-  Regular dialogues and promotions </a:t>
            </a:r>
          </a:p>
          <a:p>
            <a:pPr marL="571500" indent="-571500">
              <a:lnSpc>
                <a:spcPct val="90000"/>
              </a:lnSpc>
              <a:spcBef>
                <a:spcPct val="5000"/>
              </a:spcBef>
              <a:spcAft>
                <a:spcPct val="30000"/>
              </a:spcAft>
              <a:buClr>
                <a:srgbClr val="3333CC"/>
              </a:buClr>
              <a:defRPr/>
            </a:pPr>
            <a:r>
              <a:rPr lang="en-US" sz="2400" dirty="0">
                <a:latin typeface="Arial" charset="0"/>
              </a:rPr>
              <a:t>	-  Identify partners &amp; areas of interest based on</a:t>
            </a:r>
          </a:p>
          <a:p>
            <a:pPr marL="571500" indent="-571500">
              <a:lnSpc>
                <a:spcPct val="90000"/>
              </a:lnSpc>
              <a:spcBef>
                <a:spcPct val="5000"/>
              </a:spcBef>
              <a:spcAft>
                <a:spcPct val="30000"/>
              </a:spcAft>
              <a:buClr>
                <a:srgbClr val="3333CC"/>
              </a:buClr>
              <a:defRPr/>
            </a:pPr>
            <a:r>
              <a:rPr lang="en-US" sz="2400" dirty="0">
                <a:latin typeface="Arial" charset="0"/>
              </a:rPr>
              <a:t>          needs</a:t>
            </a:r>
          </a:p>
          <a:p>
            <a:pPr marL="571500" indent="-571500">
              <a:lnSpc>
                <a:spcPct val="90000"/>
              </a:lnSpc>
              <a:spcBef>
                <a:spcPct val="5000"/>
              </a:spcBef>
              <a:spcAft>
                <a:spcPct val="30000"/>
              </a:spcAft>
              <a:buClr>
                <a:srgbClr val="3333CC"/>
              </a:buClr>
              <a:defRPr/>
            </a:pPr>
            <a:endParaRPr lang="en-US" sz="800" dirty="0">
              <a:latin typeface="Arial" charset="0"/>
            </a:endParaRPr>
          </a:p>
          <a:p>
            <a:pPr marL="571500" indent="-571500">
              <a:lnSpc>
                <a:spcPct val="90000"/>
              </a:lnSpc>
              <a:spcBef>
                <a:spcPct val="5000"/>
              </a:spcBef>
              <a:spcAft>
                <a:spcPct val="30000"/>
              </a:spcAft>
              <a:buClr>
                <a:srgbClr val="3333CC"/>
              </a:buClr>
              <a:buFontTx/>
              <a:buAutoNum type="arabicPeriod" startAt="2"/>
              <a:defRPr/>
            </a:pPr>
            <a:r>
              <a:rPr lang="en-US" sz="2400" b="1" dirty="0">
                <a:solidFill>
                  <a:srgbClr val="3333CC"/>
                </a:solidFill>
                <a:latin typeface="Arial" charset="0"/>
              </a:rPr>
              <a:t>Staying relevant to stakeholders</a:t>
            </a:r>
            <a:r>
              <a:rPr lang="ja-JP" altLang="en-US" sz="2400" b="1">
                <a:solidFill>
                  <a:srgbClr val="3333CC"/>
                </a:solidFill>
                <a:latin typeface="Arial" charset="0"/>
              </a:rPr>
              <a:t>’</a:t>
            </a:r>
            <a:r>
              <a:rPr lang="en-US" altLang="ja-JP" sz="2400" b="1" dirty="0">
                <a:solidFill>
                  <a:srgbClr val="3333CC"/>
                </a:solidFill>
                <a:latin typeface="Arial" charset="0"/>
              </a:rPr>
              <a:t> needs </a:t>
            </a:r>
          </a:p>
          <a:p>
            <a:pPr marL="571500" indent="-571500">
              <a:lnSpc>
                <a:spcPct val="90000"/>
              </a:lnSpc>
              <a:spcBef>
                <a:spcPct val="5000"/>
              </a:spcBef>
              <a:spcAft>
                <a:spcPct val="30000"/>
              </a:spcAft>
              <a:buClr>
                <a:srgbClr val="3333CC"/>
              </a:buClr>
              <a:defRPr/>
            </a:pPr>
            <a:r>
              <a:rPr lang="en-US" sz="2400" b="1" dirty="0">
                <a:latin typeface="Arial" charset="0"/>
              </a:rPr>
              <a:t>	- </a:t>
            </a:r>
            <a:r>
              <a:rPr lang="en-US" sz="2400" dirty="0">
                <a:latin typeface="Arial" charset="0"/>
              </a:rPr>
              <a:t>Conducting periodic studies on </a:t>
            </a:r>
            <a:r>
              <a:rPr lang="en-US" sz="2400" dirty="0" err="1">
                <a:latin typeface="Arial" charset="0"/>
              </a:rPr>
              <a:t>standardisation</a:t>
            </a:r>
            <a:endParaRPr lang="en-US" sz="2400" dirty="0">
              <a:latin typeface="Arial" charset="0"/>
            </a:endParaRPr>
          </a:p>
          <a:p>
            <a:pPr marL="571500" indent="-571500">
              <a:lnSpc>
                <a:spcPct val="90000"/>
              </a:lnSpc>
              <a:spcBef>
                <a:spcPct val="5000"/>
              </a:spcBef>
              <a:spcAft>
                <a:spcPct val="30000"/>
              </a:spcAft>
              <a:buClr>
                <a:srgbClr val="3333CC"/>
              </a:buClr>
              <a:defRPr/>
            </a:pPr>
            <a:r>
              <a:rPr lang="en-US" sz="2400" dirty="0">
                <a:latin typeface="Arial" charset="0"/>
              </a:rPr>
              <a:t>         needs</a:t>
            </a:r>
          </a:p>
          <a:p>
            <a:pPr marL="571500" indent="-571500">
              <a:lnSpc>
                <a:spcPct val="90000"/>
              </a:lnSpc>
              <a:spcBef>
                <a:spcPct val="5000"/>
              </a:spcBef>
              <a:spcAft>
                <a:spcPct val="30000"/>
              </a:spcAft>
              <a:buClr>
                <a:srgbClr val="3333CC"/>
              </a:buClr>
              <a:defRPr/>
            </a:pPr>
            <a:r>
              <a:rPr lang="en-US" sz="2400" dirty="0">
                <a:latin typeface="Arial" charset="0"/>
              </a:rPr>
              <a:t>	- Timely delivery of standards needed </a:t>
            </a:r>
          </a:p>
          <a:p>
            <a:pPr marL="571500" indent="-571500">
              <a:lnSpc>
                <a:spcPct val="120000"/>
              </a:lnSpc>
              <a:spcBef>
                <a:spcPct val="20000"/>
              </a:spcBef>
              <a:buClr>
                <a:srgbClr val="FF0066"/>
              </a:buClr>
              <a:defRPr/>
            </a:pPr>
            <a:endParaRPr lang="en-US" sz="2000" b="1" dirty="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5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D4B6CB-D92E-4299-B788-F1BFB3FAAC21}" type="slidenum">
              <a:rPr lang="en-US" smtClean="0">
                <a:solidFill>
                  <a:srgbClr val="045C75"/>
                </a:solidFill>
                <a:ea typeface="MS PGothic" pitchFamily="34" charset="-128"/>
              </a:rPr>
              <a:pPr fontAlgn="base">
                <a:spcBef>
                  <a:spcPct val="0"/>
                </a:spcBef>
                <a:spcAft>
                  <a:spcPct val="0"/>
                </a:spcAft>
                <a:defRPr/>
              </a:pPr>
              <a:t>21</a:t>
            </a:fld>
            <a:endParaRPr lang="en-US" smtClean="0">
              <a:solidFill>
                <a:srgbClr val="045C75"/>
              </a:solidFill>
              <a:ea typeface="MS PGothic" pitchFamily="34" charset="-128"/>
            </a:endParaRPr>
          </a:p>
        </p:txBody>
      </p:sp>
      <p:sp>
        <p:nvSpPr>
          <p:cNvPr id="43011" name="Rectangle 2050"/>
          <p:cNvSpPr>
            <a:spLocks noChangeArrowheads="1"/>
          </p:cNvSpPr>
          <p:nvPr/>
        </p:nvSpPr>
        <p:spPr bwMode="auto">
          <a:xfrm>
            <a:off x="685800" y="457200"/>
            <a:ext cx="7772400" cy="584200"/>
          </a:xfrm>
          <a:prstGeom prst="rect">
            <a:avLst/>
          </a:prstGeom>
          <a:solidFill>
            <a:schemeClr val="bg1"/>
          </a:solidFill>
          <a:ln w="25400">
            <a:noFill/>
            <a:miter lim="800000"/>
            <a:headEnd type="none" w="sm" len="sm"/>
            <a:tailEnd type="none" w="sm" len="sm"/>
          </a:ln>
        </p:spPr>
        <p:txBody>
          <a:bodyPr>
            <a:spAutoFit/>
          </a:bodyPr>
          <a:lstStyle/>
          <a:p>
            <a:pPr algn="ctr"/>
            <a:r>
              <a:rPr lang="en-US" sz="3200" b="1">
                <a:solidFill>
                  <a:srgbClr val="FF0000"/>
                </a:solidFill>
                <a:cs typeface="Arial" pitchFamily="34" charset="0"/>
              </a:rPr>
              <a:t>Way forward</a:t>
            </a:r>
          </a:p>
        </p:txBody>
      </p:sp>
      <p:sp>
        <p:nvSpPr>
          <p:cNvPr id="25604" name="Rectangle 2051"/>
          <p:cNvSpPr>
            <a:spLocks noChangeArrowheads="1"/>
          </p:cNvSpPr>
          <p:nvPr/>
        </p:nvSpPr>
        <p:spPr bwMode="auto">
          <a:xfrm>
            <a:off x="685800" y="1219200"/>
            <a:ext cx="7772400" cy="4362450"/>
          </a:xfrm>
          <a:prstGeom prst="rect">
            <a:avLst/>
          </a:prstGeom>
          <a:gradFill rotWithShape="1">
            <a:gsLst>
              <a:gs pos="0">
                <a:srgbClr val="FFA084"/>
              </a:gs>
              <a:gs pos="35001">
                <a:srgbClr val="FFBCA9"/>
              </a:gs>
              <a:gs pos="100000">
                <a:srgbClr val="FFE3DB"/>
              </a:gs>
            </a:gsLst>
            <a:lin ang="16200000" scaled="1"/>
          </a:gradFill>
          <a:ln w="9525">
            <a:solidFill>
              <a:srgbClr val="EB6015"/>
            </a:solidFill>
            <a:miter lim="800000"/>
            <a:headEnd/>
            <a:tailEnd/>
          </a:ln>
          <a:effectLst>
            <a:outerShdw blurRad="63500" dist="20000" dir="5400000" rotWithShape="0">
              <a:srgbClr val="000000">
                <a:alpha val="37999"/>
              </a:srgbClr>
            </a:outerShdw>
          </a:effectLst>
        </p:spPr>
        <p:txBody>
          <a:bodyPr lIns="90488" tIns="44450" rIns="90488" bIns="44450">
            <a:spAutoFit/>
          </a:bodyPr>
          <a:lstStyle/>
          <a:p>
            <a:pPr marL="571500" indent="-571500">
              <a:lnSpc>
                <a:spcPct val="90000"/>
              </a:lnSpc>
              <a:spcBef>
                <a:spcPct val="5000"/>
              </a:spcBef>
              <a:spcAft>
                <a:spcPct val="30000"/>
              </a:spcAft>
              <a:buClr>
                <a:srgbClr val="3333CC"/>
              </a:buClr>
              <a:defRPr/>
            </a:pPr>
            <a:r>
              <a:rPr lang="en-US" sz="2400" b="1" dirty="0">
                <a:solidFill>
                  <a:srgbClr val="3333CC"/>
                </a:solidFill>
                <a:latin typeface="Arial" charset="0"/>
              </a:rPr>
              <a:t>3.    Amendment of the Standards of Malaysia Act 1996 </a:t>
            </a:r>
          </a:p>
          <a:p>
            <a:pPr marL="571500" indent="-571500">
              <a:spcBef>
                <a:spcPct val="5000"/>
              </a:spcBef>
              <a:spcAft>
                <a:spcPct val="30000"/>
              </a:spcAft>
              <a:buClr>
                <a:srgbClr val="3333CC"/>
              </a:buClr>
              <a:defRPr/>
            </a:pPr>
            <a:r>
              <a:rPr lang="en-US" sz="2400" dirty="0">
                <a:solidFill>
                  <a:srgbClr val="3333CC"/>
                </a:solidFill>
                <a:latin typeface="Arial" charset="0"/>
              </a:rPr>
              <a:t>	</a:t>
            </a:r>
            <a:r>
              <a:rPr lang="en-US" sz="2400" dirty="0">
                <a:latin typeface="Arial" charset="0"/>
              </a:rPr>
              <a:t>a) </a:t>
            </a:r>
            <a:r>
              <a:rPr lang="en-US" sz="2400" dirty="0"/>
              <a:t>appointment of any </a:t>
            </a:r>
            <a:r>
              <a:rPr lang="en-US" sz="2400" dirty="0" err="1"/>
              <a:t>organisation</a:t>
            </a:r>
            <a:r>
              <a:rPr lang="en-US" sz="2400" dirty="0"/>
              <a:t> in Malaysia to develop standards</a:t>
            </a:r>
          </a:p>
          <a:p>
            <a:pPr marL="571500" indent="-571500">
              <a:lnSpc>
                <a:spcPct val="90000"/>
              </a:lnSpc>
              <a:spcBef>
                <a:spcPct val="5000"/>
              </a:spcBef>
              <a:spcAft>
                <a:spcPct val="30000"/>
              </a:spcAft>
              <a:buClr>
                <a:srgbClr val="3333CC"/>
              </a:buClr>
              <a:defRPr/>
            </a:pPr>
            <a:r>
              <a:rPr lang="en-US" sz="2400" dirty="0">
                <a:latin typeface="Arial" charset="0"/>
              </a:rPr>
              <a:t>	    - faster delivery of MS</a:t>
            </a:r>
          </a:p>
          <a:p>
            <a:pPr marL="571500" indent="-571500">
              <a:lnSpc>
                <a:spcPct val="90000"/>
              </a:lnSpc>
              <a:spcBef>
                <a:spcPct val="5000"/>
              </a:spcBef>
              <a:spcAft>
                <a:spcPct val="30000"/>
              </a:spcAft>
              <a:buClr>
                <a:srgbClr val="3333CC"/>
              </a:buClr>
              <a:defRPr/>
            </a:pPr>
            <a:r>
              <a:rPr lang="en-US" sz="2400" dirty="0"/>
              <a:t>	b) cooperation with relevant agencies to facilitate the development of technical regulations </a:t>
            </a:r>
            <a:endParaRPr lang="en-US" sz="2400" dirty="0">
              <a:latin typeface="Arial" charset="0"/>
            </a:endParaRPr>
          </a:p>
          <a:p>
            <a:pPr marL="571500" indent="-571500">
              <a:lnSpc>
                <a:spcPct val="90000"/>
              </a:lnSpc>
              <a:spcBef>
                <a:spcPct val="5000"/>
              </a:spcBef>
              <a:spcAft>
                <a:spcPct val="30000"/>
              </a:spcAft>
              <a:buClr>
                <a:srgbClr val="3333CC"/>
              </a:buClr>
              <a:defRPr/>
            </a:pPr>
            <a:r>
              <a:rPr lang="en-US" sz="2400" dirty="0">
                <a:latin typeface="Arial" charset="0"/>
              </a:rPr>
              <a:t>	    - better implementation of mandatory standards</a:t>
            </a:r>
          </a:p>
          <a:p>
            <a:pPr marL="571500" indent="-571500">
              <a:lnSpc>
                <a:spcPct val="90000"/>
              </a:lnSpc>
              <a:spcBef>
                <a:spcPct val="5000"/>
              </a:spcBef>
              <a:spcAft>
                <a:spcPct val="30000"/>
              </a:spcAft>
              <a:buClr>
                <a:srgbClr val="3333CC"/>
              </a:buClr>
              <a:defRPr/>
            </a:pPr>
            <a:r>
              <a:rPr lang="en-US" sz="2400" dirty="0">
                <a:latin typeface="Arial" charset="0"/>
              </a:rPr>
              <a:t>		- adherence to provisions to WTO TBT  Agreement</a:t>
            </a:r>
          </a:p>
          <a:p>
            <a:pPr marL="571500" indent="-571500">
              <a:lnSpc>
                <a:spcPct val="90000"/>
              </a:lnSpc>
              <a:spcBef>
                <a:spcPct val="5000"/>
              </a:spcBef>
              <a:spcAft>
                <a:spcPct val="30000"/>
              </a:spcAft>
              <a:buClr>
                <a:srgbClr val="3333CC"/>
              </a:buClr>
              <a:defRPr/>
            </a:pPr>
            <a:endParaRPr lang="en-US" sz="800" dirty="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5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1"/>
          <p:cNvSpPr>
            <a:spLocks noGrp="1"/>
          </p:cNvSpPr>
          <p:nvPr>
            <p:ph type="sldNum" sz="quarter" idx="10"/>
          </p:nvPr>
        </p:nvSpPr>
        <p:spPr bwMode="auto">
          <a:xfrm>
            <a:off x="7010400" y="6492875"/>
            <a:ext cx="2133600" cy="365125"/>
          </a:xfrm>
          <a:noFill/>
          <a:ln>
            <a:miter lim="800000"/>
            <a:headEnd/>
            <a:tailEnd/>
          </a:ln>
        </p:spPr>
        <p:txBody>
          <a:bodyPr/>
          <a:lstStyle/>
          <a:p>
            <a:fld id="{8B92E721-96B5-453E-985D-4AC4322A1BAA}" type="slidenum">
              <a:rPr lang="en-US" smtClean="0">
                <a:ea typeface="MS PGothic" pitchFamily="34" charset="-128"/>
              </a:rPr>
              <a:pPr/>
              <a:t>22</a:t>
            </a:fld>
            <a:endParaRPr lang="en-US" dirty="0" smtClean="0">
              <a:ea typeface="MS PGothic" pitchFamily="34" charset="-128"/>
            </a:endParaRPr>
          </a:p>
        </p:txBody>
      </p:sp>
      <p:sp>
        <p:nvSpPr>
          <p:cNvPr id="47107" name="TextBox 2"/>
          <p:cNvSpPr txBox="1">
            <a:spLocks noChangeArrowheads="1"/>
          </p:cNvSpPr>
          <p:nvPr/>
        </p:nvSpPr>
        <p:spPr bwMode="auto">
          <a:xfrm>
            <a:off x="685800" y="1440120"/>
            <a:ext cx="7924800" cy="2141280"/>
          </a:xfrm>
          <a:prstGeom prst="rect">
            <a:avLst/>
          </a:prstGeom>
          <a:noFill/>
          <a:ln w="9525">
            <a:solidFill>
              <a:schemeClr val="tx1"/>
            </a:solidFill>
            <a:miter lim="800000"/>
            <a:headEnd/>
            <a:tailEnd/>
          </a:ln>
        </p:spPr>
        <p:txBody>
          <a:bodyPr wrap="square">
            <a:spAutoFit/>
          </a:bodyPr>
          <a:lstStyle/>
          <a:p>
            <a:pPr algn="ctr"/>
            <a:r>
              <a:rPr lang="en-US" b="1" u="sng" dirty="0"/>
              <a:t>Standards of Malaysia Act 1996 (Act 549)</a:t>
            </a:r>
          </a:p>
          <a:p>
            <a:endParaRPr lang="en-US" dirty="0"/>
          </a:p>
          <a:p>
            <a:pPr algn="just"/>
            <a:r>
              <a:rPr lang="en-US" dirty="0"/>
              <a:t>Section 10 Duties and function of </a:t>
            </a:r>
            <a:r>
              <a:rPr lang="en-US" dirty="0" smtClean="0"/>
              <a:t>the Director-General </a:t>
            </a:r>
            <a:r>
              <a:rPr lang="en-US" dirty="0"/>
              <a:t>in subsection (2) (ii) </a:t>
            </a:r>
            <a:r>
              <a:rPr lang="en-US" dirty="0" smtClean="0"/>
              <a:t>(a</a:t>
            </a:r>
            <a:r>
              <a:rPr lang="en-US" dirty="0"/>
              <a:t>) </a:t>
            </a:r>
          </a:p>
          <a:p>
            <a:pPr algn="just"/>
            <a:r>
              <a:rPr lang="en-US" sz="2000" b="1" dirty="0" smtClean="0"/>
              <a:t>appoint</a:t>
            </a:r>
            <a:r>
              <a:rPr lang="en-US" dirty="0"/>
              <a:t>, in accordance with the criteria approved by the Council, </a:t>
            </a:r>
            <a:r>
              <a:rPr lang="en-US" sz="2000" b="1" dirty="0"/>
              <a:t>any organization </a:t>
            </a:r>
            <a:r>
              <a:rPr lang="en-US" dirty="0"/>
              <a:t>in Malaysia to develop standards and to co-ordinate Malaysian representation in international standardization activities</a:t>
            </a:r>
          </a:p>
        </p:txBody>
      </p:sp>
      <p:sp>
        <p:nvSpPr>
          <p:cNvPr id="5" name="Text Box 159"/>
          <p:cNvSpPr txBox="1">
            <a:spLocks noChangeArrowheads="1"/>
          </p:cNvSpPr>
          <p:nvPr/>
        </p:nvSpPr>
        <p:spPr bwMode="auto">
          <a:xfrm>
            <a:off x="685800" y="152400"/>
            <a:ext cx="8229600" cy="990600"/>
          </a:xfrm>
          <a:prstGeom prst="rect">
            <a:avLst/>
          </a:prstGeom>
          <a:noFill/>
          <a:ln w="9525">
            <a:noFill/>
            <a:round/>
            <a:headEnd/>
            <a:tailEnd/>
          </a:ln>
        </p:spPr>
        <p:txBody>
          <a:bodyPr lIns="82945" tIns="41473" rIns="82945" bIns="41473" anchor="ctr"/>
          <a:lstStyle/>
          <a:p>
            <a:r>
              <a:rPr lang="en-US" sz="2400" b="1" dirty="0" smtClean="0">
                <a:solidFill>
                  <a:schemeClr val="tx2"/>
                </a:solidFill>
                <a:latin typeface="+mn-lt"/>
                <a:cs typeface="+mn-cs"/>
              </a:rPr>
              <a:t> Amendments to the Standards of </a:t>
            </a:r>
            <a:r>
              <a:rPr lang="en-US" sz="2400" b="1" dirty="0">
                <a:solidFill>
                  <a:schemeClr val="tx2"/>
                </a:solidFill>
                <a:latin typeface="+mn-lt"/>
                <a:cs typeface="+mn-cs"/>
              </a:rPr>
              <a:t>Malaysia Act </a:t>
            </a:r>
            <a:r>
              <a:rPr lang="en-US" sz="2400" b="1" dirty="0" smtClean="0">
                <a:solidFill>
                  <a:schemeClr val="tx2"/>
                </a:solidFill>
                <a:latin typeface="+mn-lt"/>
                <a:cs typeface="+mn-cs"/>
              </a:rPr>
              <a:t>1996 (Act </a:t>
            </a:r>
            <a:r>
              <a:rPr lang="en-US" sz="2400" b="1" dirty="0">
                <a:solidFill>
                  <a:schemeClr val="tx2"/>
                </a:solidFill>
                <a:latin typeface="+mn-lt"/>
                <a:cs typeface="+mn-cs"/>
              </a:rPr>
              <a:t>549)  </a:t>
            </a:r>
          </a:p>
        </p:txBody>
      </p:sp>
      <p:sp>
        <p:nvSpPr>
          <p:cNvPr id="8" name="TextBox 7"/>
          <p:cNvSpPr txBox="1"/>
          <p:nvPr/>
        </p:nvSpPr>
        <p:spPr>
          <a:xfrm>
            <a:off x="457200" y="4114800"/>
            <a:ext cx="8305800" cy="1200329"/>
          </a:xfrm>
          <a:prstGeom prst="rect">
            <a:avLst/>
          </a:prstGeom>
          <a:solidFill>
            <a:srgbClr val="F1650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n-US" sz="2400" b="1" dirty="0" smtClean="0">
                <a:solidFill>
                  <a:schemeClr val="tx1"/>
                </a:solidFill>
              </a:rPr>
              <a:t>Amendments passed by the </a:t>
            </a:r>
            <a:r>
              <a:rPr lang="en-US" sz="2400" b="1" dirty="0" err="1" smtClean="0">
                <a:solidFill>
                  <a:schemeClr val="tx1"/>
                </a:solidFill>
              </a:rPr>
              <a:t>Dewan</a:t>
            </a:r>
            <a:r>
              <a:rPr lang="en-US" sz="2400" b="1" dirty="0" smtClean="0">
                <a:solidFill>
                  <a:schemeClr val="tx1"/>
                </a:solidFill>
              </a:rPr>
              <a:t> Rakyat on 1</a:t>
            </a:r>
            <a:r>
              <a:rPr lang="en-US" sz="2400" b="1" baseline="30000" dirty="0" smtClean="0">
                <a:solidFill>
                  <a:schemeClr val="tx1"/>
                </a:solidFill>
              </a:rPr>
              <a:t>st</a:t>
            </a:r>
            <a:r>
              <a:rPr lang="en-US" sz="2400" b="1" dirty="0" smtClean="0">
                <a:solidFill>
                  <a:schemeClr val="tx1"/>
                </a:solidFill>
              </a:rPr>
              <a:t> December 2011. Pending debate/approval in </a:t>
            </a:r>
            <a:r>
              <a:rPr lang="en-US" sz="2400" b="1" dirty="0" err="1" smtClean="0">
                <a:solidFill>
                  <a:schemeClr val="tx1"/>
                </a:solidFill>
              </a:rPr>
              <a:t>Dewan</a:t>
            </a:r>
            <a:r>
              <a:rPr lang="en-US" sz="2400" b="1" dirty="0" smtClean="0">
                <a:solidFill>
                  <a:schemeClr val="tx1"/>
                </a:solidFill>
              </a:rPr>
              <a:t> Negara on 22</a:t>
            </a:r>
            <a:r>
              <a:rPr lang="en-US" sz="2400" b="1" baseline="30000" dirty="0" smtClean="0">
                <a:solidFill>
                  <a:schemeClr val="tx1"/>
                </a:solidFill>
              </a:rPr>
              <a:t>nd</a:t>
            </a:r>
            <a:r>
              <a:rPr lang="en-US" sz="2400" b="1" dirty="0" smtClean="0">
                <a:solidFill>
                  <a:schemeClr val="tx1"/>
                </a:solidFill>
              </a:rPr>
              <a:t> December 2011.</a:t>
            </a:r>
            <a:endParaRPr lang="en-US" sz="2400" b="1" dirty="0">
              <a:solidFill>
                <a:schemeClr val="tx1"/>
              </a:solidFill>
            </a:endParaRPr>
          </a:p>
        </p:txBody>
      </p:sp>
    </p:spTree>
    <p:extLst>
      <p:ext uri="{BB962C8B-B14F-4D97-AF65-F5344CB8AC3E}">
        <p14:creationId xmlns:p14="http://schemas.microsoft.com/office/powerpoint/2010/main" xmlns="" val="39153370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305800" cy="1143000"/>
          </a:xfrm>
        </p:spPr>
        <p:txBody>
          <a:bodyPr/>
          <a:lstStyle/>
          <a:p>
            <a:pPr algn="ctr"/>
            <a:r>
              <a:rPr lang="en-US" dirty="0" smtClean="0"/>
              <a:t>Intro SRI-ISL</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AutoShape 25"/>
          <p:cNvSpPr>
            <a:spLocks noChangeArrowheads="1"/>
          </p:cNvSpPr>
          <p:nvPr/>
        </p:nvSpPr>
        <p:spPr bwMode="gray">
          <a:xfrm rot="10800000">
            <a:off x="2928938" y="2630488"/>
            <a:ext cx="2938462" cy="265112"/>
          </a:xfrm>
          <a:prstGeom prst="triangle">
            <a:avLst>
              <a:gd name="adj" fmla="val 50000"/>
            </a:avLst>
          </a:prstGeom>
          <a:solidFill>
            <a:schemeClr val="bg1">
              <a:lumMod val="50000"/>
            </a:schemeClr>
          </a:solidFill>
          <a:ln w="9525" algn="ctr">
            <a:solidFill>
              <a:srgbClr val="E2E2E2"/>
            </a:solidFill>
            <a:miter lim="800000"/>
            <a:headEnd/>
            <a:tailEnd/>
          </a:ln>
        </p:spPr>
        <p:txBody>
          <a:bodyPr rot="10800000" vert="eaVert" wrap="none" lIns="28325" tIns="14163" rIns="28325" bIns="14163" anchor="ctr"/>
          <a:lstStyle/>
          <a:p>
            <a:pPr algn="ctr">
              <a:defRPr/>
            </a:pPr>
            <a:endParaRPr lang="en-AU" sz="500" dirty="0">
              <a:latin typeface="Arial" charset="0"/>
              <a:cs typeface="+mn-cs"/>
            </a:endParaRPr>
          </a:p>
        </p:txBody>
      </p:sp>
      <p:graphicFrame>
        <p:nvGraphicFramePr>
          <p:cNvPr id="2050" name="Rectangle 2" hidden="1"/>
          <p:cNvGraphicFramePr>
            <a:graphicFrameLocks/>
          </p:cNvGraphicFramePr>
          <p:nvPr/>
        </p:nvGraphicFramePr>
        <p:xfrm>
          <a:off x="0" y="0"/>
          <a:ext cx="49213" cy="50800"/>
        </p:xfrm>
        <a:graphic>
          <a:graphicData uri="http://schemas.openxmlformats.org/presentationml/2006/ole">
            <p:oleObj spid="_x0000_s78850" name="think-cell Slide" r:id="rId13" imgW="0" imgH="0" progId="">
              <p:embed/>
            </p:oleObj>
          </a:graphicData>
        </a:graphic>
      </p:graphicFrame>
      <p:sp>
        <p:nvSpPr>
          <p:cNvPr id="2052" name="AutoShape 2" descr="data:image/jpg;base64,/9j/4AAQSkZJRgABAQAAAQABAAD/2wBDAAkGBwgHBgkIBwgKCgkLDRYPDQwMDRsUFRAWIB0iIiAdHx8kKDQsJCYxJx8fLT0tMTU3Ojo6Iys/RD84QzQ5Ojf/2wBDAQoKCg0MDRoPDxo3JR8lNzc3Nzc3Nzc3Nzc3Nzc3Nzc3Nzc3Nzc3Nzc3Nzc3Nzc3Nzc3Nzc3Nzc3Nzc3Nzc3Nzf/wAARCACRALMDASIAAhEBAxEB/8QAHAAAAQUBAQEAAAAAAAAAAAAABQACAwQGAQcI/8QAUhAAAgEDAwEEBgMLBgkNAQAAAQIDAAQRBRIhMQYTQVEUImFxgZEyobEHFSMzNDVCcnPB0RYkUpOy8FNidJKi0tPh4yU2Q1RjZGWCg4SUs8Lx/8QAGgEAAwEBAQEAAAAAAAAAAAAAAQIDAAQFBv/EACwRAAICAQMEAQIHAAMAAAAAAAABAhEDEiExBBNBUTIUIgUVM1JxgaFhkfD/2gAMAwEAAhEDEQA/APHb5hJeTuARukY4Jyep8agx7vjU9yMTyfrH7TUWKC4Chh+HyrnGemKeaaaJjhFLiu0sVjCAFKlSrGOUvl8a7ilWMIVd0aSOLU7d5YpZUDcpFnceD0xg1So32MOO0tgDA0waUKVXrg8Ej3Ak/Clm/tYGrQe07Wbe2tlij06/xnJZYs5565zyafcntNqmlXD2IFvBvy1ujFJigHUn+jzyM+XHFHLD8jh5/RqO+mS30y/LSBSVfblsZOwdPbXmrItVpbnFCajPgwVvf6xNMLe11CeRyDtHfE5wOmT1qeO37RQW7ujXEcMYLMe9AXyyOfZ8aFadK0F9bSpwUlUjB9teoX4BNuCu5Wu4lIzyfW9tdWWfbaVLcvklpkklyYNuzevXjtcXFpJlgGMszgbs+WTz+6otKN3pWrrFteK4zs27d2R5Y8Qa0+lapLrXaO4tr/To1hSN9sW0/wA2K+LZ+kTwpJ8+MVX1WytV7SafEttCI3wXVVwDzWeV24S9BlJp6XxRIYXz6tu6AnotvMoHuAk4oTPA99rht5hMEQesEjkLbevAZjitidM0/cP5lb/1YoHaWVme1FzGbWHuxHkLsGB08KlDKt2c8Mi3ZdhjO6GKGBFdRm3tifVhX/CSY6n+/XJogNNt1QtO8sjAbnladxnzPBAA+oVYtIobVJTBahtsbSCKMbe8KqSBx5kAVn9L7RTaxBqFxqkMKwWMQmCW0WwSMWACtyc9cj3c5qa1TVoEIOatGq0xLQ2UZjhuihzg/heeT5mlQSw7aalPapIkFlEpLYQQBsYJHU8mlWeOZbtP2YvUdLkt5rYu28XK97iNSSgLEfE8GotX0qTTb14DumRQpEioRnKhh7jhhxRWLtHbpHDFfactxJauRFKkpjO3P0TjqKee1dtJ6Us+lq8c8ok2iTbswoHGOnQ/P2V1qWVeC9ukDNU0OWxtbO4jZ5kuIe9b8EVMfOMH4+NMTQbiXSFv4xIzGXuxCYiC3BIKnxHqt8qMx9s4oplMemKLdbcwdyJT0LZPPX49c85pN20hjFottprRrbz96N0xYngjqR7fqoas3Gk1sE6Z2eub63vZJBJAbaEyjvITtfHUZyMHx8ai03Q7m71JLOZZbcMSpleFiE8iR5Zx862MGrQanp8ky2rWdtKcTkuzl+fxcYJ8fHA9g9kq3bS64qL97Y9VK4ELzSlgcdDgbN+PD99TefIr2ApW6Rh9Q0S7sr42ojll5AR1jOH91Ta12cvNLljH5RG/KyRI2PYDx1wRxW9mgvpxF38NnJ3X0DvmXjOcHbjI/jTLm/iSJ4+0HdR28rZSWMybSwHQbRkNz06Ee6kXVTdUhFlTpLkwl32fube0tpl3yvPF3hhWJg0frFSCPhnPtqWx7M3t1ptzeMGiMP0YnjbfJwTxx7Me+tZrur2+jS2tzGkd1ZzWpjhWOQ4Zd2c5PPXPPXOaHRdvlgWNbfTpI1R94zcliT5kkc1RZc0o3GI+pvwZ/Suzt7qM7RbGt9qk7pY3API4zjr76js86PrRW9NxC1u7K/c4Dg8jx8K0Y7dwRGTudLeMy8ORck8eQyOB7qC6l2gg1LWRqF3Y96CuHieXh+MZPFUjLJJtSjsa3w0EV7R2cSrGkmqBVGMZj/hSHaLS2gvBPb3k8syFI2mZcICuM8fPgc4HNUDrWjFgf5Pxf1x/hXPvvojZEnZ9MeHd3BU/PFKoR/a/8Jxgk70lbSdMmlkN5LBMLK2/C3EyDoqkZCk8FuQMe0VqbbW7K+hkMcs+QdsttfSKQwPR0dEGCCOhHkc1Wh7c2ltZrZwaKi2gjMfcGXcrBvpbsjJJ88+XTAwKftN6NY+i6LZrYKz75HVt7sfAZI6AH+/NaUZZOYjyWrwaWbWLl07s6jIVxzuvFOceZ7rJ+NZ281DvtctnW5dthA7zv1IH/m2cfI0PbtHrDIVbUJtp6gYGaoQ3U0E63EUjLMpyH6nNNDC18gRxvlm39Okyf563/wAxf9lQu1unGvzv6SRlMb/SF56fpbOflQ3+UmseN/L/AKP8Krrq1+t012LuQTsMGTjJoRwNJiLC1ZshqEqIW9NYEDj+eJ1/q6oanfXVxpt4lxemUNGDjvk5ORnICZPTzHvoKe0usnIN/Jg+Sr/CtTbXp1nShZRhjd3cYEmZGZUG7aScnzxx45FTcJY92hdLgBNIZRp8WR4t/aNKp4tOnsg9rJLCzwyOjFXDDIYg80qMp7s7EZuc/hpP1z9pqIn3VJcfjZD4bz9pqIDPl866/AqCujejTyejz20bMR6rd2WJ/wBNaLrptrk5tEx+w/4tBNEgL3gdjEEUZO94x/b4NaAej7hlrYe0va/6tc+V1LZnPkdS2YOGtSaXMieiRER7u6RgVVM+IGTyfMmhsup99rTalNaRtvmMrQFm2sc5xnOcZq3fWUMjNLGWVV+mO7AZSckAgcHPgRx54ri6LF3QZpGz0JDRqufEDcRnHAJHGc0y0LdlIuMUPPaNT10u0Ht3P/rVX1LXbjUbGKznjjKwymRHySwyACpJPPQc9afDpEciZLt/XQj7Wq7pfZOfU7ru4Ul2A8su1z8lJ5z8KCWJOzLQnaBt3q7XOkWunPawhbYHu5QW3cksfHxz9QocDjivRB9yrUpCphZwGPLTlU288+Z6eyitv9xxO9BudYIjA6Rw5Yn4nFUjKNbDxd8HkzU2veLD7lfZu2wbhbq7Yf4WXaPkuK0un9n9G03HoOl2cJH6Swjd8zk/XR1oej5007s9rOpECw0u7mz4rEcfPpR5PuZ9qXt2m9CjUj/omnXefhnHwzX0BgtwMkewVRvtV0/Thuvr+1th/wBrMq/VmhrNR4BH2ciu9OZrSSdb+JQZbeZduT0IXjPUHr48VnGDKSrDBHBB8K9Y1bUuzg1FJOz15A+1XE0G5kRtzAkq7cZyOnQ81nNRh0u/ujPNbosjDDGO/iXJ8zUo5XGTUjnc3CTUuDFVyrOoRxRXciQDEathRvD/AFjg0Q0K0sbkSm9Ukrjbi6SL6m61dzSWoo5UrA2TXa16aNorHmNsD/xKL+NV9Q0rSoraV4Y3DquV/n8TfVnJqazxboTuozFejdki0MOmTKgOyCRgMeIkXFZzTNN0yazjeeN2kOd2L2JB8icitdptzaIe9MlrbxRRmOKFZVZgMgknB8xwBn66j1GRNUiWbJeyFH2Tjk3yR33dK8juI+6LbAWJxnPPWlRe3OpSQh4kgijJO1Ji28DPjjx9lKuF5JewLLkrk8r7Qrs1i7UrGmHJ2ocgfUKOWdzf2vZWOTQlbvBK3pciRK0iDjaOmQp8/dWUuGJmkJJOWPWrml6kth3m+377euB+FZNvxFerKL0qvB01sq8HocE2tSWdu97aWi3LR5kDPsPjglQuAcYyB9VdSaRJ0jvYEjWQhUkRtyk/0TkDBPh51jY+00SnnTsj23Uv7jnHyopDr+mG2innUrG8hjubZdzhl2kq67mJByMdfHzrjlinfH/v+zmlhk3qCGpabFad5LBGqQNksdgPd567h4xnxHh1FFOyFjaajqT2t7JPHJ3QMarKULY8C3RwAeGHODzQfR+0dldW00N3NGjQozxyNkF1zwpycMcHwx08etVLTtHaxarCdFt+7eM5gL7tzEHJXliF3DIwo4O3rRxqerTJFMWNqX3HtFppNhaKBDbJkeL5c/M5q+oAGFwPZXjepfdY1iU/8n6Zb2yscK8waQ+7wH20C1ntT2uNwtvqWrS2veAEiFlUKDxk939Y6+yupQo6f4R79cXNvapvup4oEH6UrhR8zWf1Ht72XsAe81aGZh+jbAyn6hj668EvlQ6gpub6S/hJBa4Xdlh4438/OmF7aC+WaCDvbfOViuDnI6Ybbjx8qOk256xf/dg0xAV07TLq4bwaV1jHyG40Ck+6Z2n1WV4tKsrS32qXO1N7KPe5x9VY2Jb+FzqlhFNbw9DNDEQkZJxtz0Hz8quT9m9TbTE1sxqbSbByrhn56tt6gbgefdQbSGUW+B8uv69rhlXUO0E6AD1Yy7qHz4AIMfPHWhdlb2s0UolNw1wD+D2kKufbnnNam+7Gi1t7a7Go27T3EiiaAjb3BbGOhOcEnPlijz9kuzp1HTfQby4AmuNlwGYMW9VmyvTHIxjHj7Km80E6sssE1u0YrSruZNOcaPYILzcAZlDSOy5OVwSRjkdB4U/03tXu/J5jz/1Ufwr0u47C6Xa6pp8Ng7QpcrKGGTjKqGHIOeefKpj2Ak77CyBl67vSZR9WaVz3+Jx5lK1UTxC/e5ku5HvFZZyfXBXbg+6rui3OrwrINLjkcHG8LCH/AHV6XcfcbmurySY6zFEjtkKIWcj3knmiOkfcoj05JFk1YysxzlUePHyfmryktHBpRbjsjzkaz2vtIAyxzwxmQIH9DX1mPRclfHy8ajvbrtTcwXK3NnMIwpMx9DA2KOp4XgV6fqf3NXuII4rbUdpWVXJkeUggHOPpHn21zUfufXT2twlrOrO8bBd1zKOSOM5OKjq4+0nUtvtMp2R9fQIUuI1WaORhgpzsIVkJHtycHxGKPWkcXeJuAVd4ywXoPOok7CdoYrO2R47SSSGERh0nZWwB9HKkZAqKTsxr9suWs5W89k07fY1c+TG3JshPHJz1UUNS1/tHb6hdQxL3EUczrFHHaKyhATtIJUk5GDnPOaVX7aw1SOFUNregjPG278/dSpHJ3wdam64PJZvxj/rGozUtwu2aRfJj9tcgt5pyRBDJKR12KTivVXAfBFXDU09vNbuFuIZIiegdSM1FRDfkXhVjT0R7uNZXEanI3k42nBwfnioMU+CGSeeOGFC8sjBURRksT0AoPgKdMvTX2passUE09zdsrhYY2Yvyc8KP4eytD2b7EXOqJfDVZJdMWzbYTLFyXIzt56Y4J69a0/ZXS4Ox1xMLwRyX0lmkneYyYyWcMin4Lk+PuoPqmszTajfNkqsxRygPBIXafsrkydRptR5O/p+ieSnLZA/S9E02GyvI9XBlu1kaKEwS+rEQMbv8bnGPdS02W1tdJmsXt4ZhM7B5JEBfGcABuoHAPxNQxRXE8su1SQzAg568Afuohadn7mcfRIBJJOPOueWSTvc9GGDDjpqPtble11WSLRl0+Nj6OVIMfVST1JFMkv557QQMzEd2EAJ9nTFHoOzQBAZgfDCmiMfZ6ADIwT7ulJy7HUlFJNrj0ZRpJpuDxhgcnzBojp7zLdQSAEGOQOPfz/GtVa6DbKBu59lE4dKtIsFVHTypO22NLq4KLi97CWmSLetZTykiW3LMoHmylTn4VoI35BPuxQOx7qEjAH9zV43SgBh1wP3fxrpg6R42RW9kFelcZiD4VHvzznrSLCruRChxNINUYcUt48KXUGibdXQ3uqANk10nyo6gUWlIxyaVQKTtHFKhqQ1HyxrxDaxeMqFQ0pOGXafl4VHpis90sS7g0nqhlDEqfMBeTVjUg93qNzNFG8u6QklI8AfLNS6LbX66lDJBbTAodxPd5x8yPtq91A5NlEj7QQypNEZElC7AqlxIM4/X5+VCscj21vNSS+1GzktJJlSVhujS4hWPvMHkK+8gHxwetcj0Syh7Pi1vBF6TI7Mgj2PMG42qSOOSOmeBkmprOoxVghP7LZgz1rd/co0yOfVZ9RmXi0UCMH+m2efgAfnRXSezNhY2V3HcwlmuAEHed2zJ7VIzjqffxTOz9qOzxvbVWLRvICkhYEOAOCMfv5FTydVBxaidPSpZMqiG+0myacyDaXVSgbyXIP21lBZtLNuIB56Ubu5hKSXOSfHzqmrqjdBjPjXnt27PpcS0w0hDTrCKEKTtIA8P7/39tFlnRTg80CFztTlvrrguc9CAPKjrolLE58h30hN3IwD0qXv06DHtzzWf9MC/pHNI6iBj1hih3QfTtmmFyu3IanffBDgZArLPqhKlQwqo17/jGg8rNHpb5N/Fdow3K6nHtqRbwcNkEDmvPU1Ax/QZhVlNUfZ+M61u8wPovTPQ7fVN0eeeD1Jqf74qye2vObfVWRNocnmpRq03I7w89az6hk/oDfC+z408XvPWsKuqvjnNPi1hweM4rLOxH0TN/HdAjkipRcrwPOsLHrTBgec++raa0rOAWx19lVj1BCfSSRtkkG0YpVnoNVHdDD+fj7aVP3ok+xI8n1bUbjQdWS002CNLZQsjgrvE2eW3HqPEcdMe+tBc6lpiTS93eW4QOQp70Hjw5oY2rw2urDTr24vgSQbh0ujEoYjOEQDBABHU8/XUWvXlppkjwelXctyrYMZuWUKPPock+Qqko6qVbnizg5pJhH74abJlJbm1dfJ5FI+v41yO60iOUPFJZRsAfWTu1Pu4qpqT2WnWcVw97ffh4w8CNOQX48TgjAz18aktHsH0eLU5r29hhJIk/DlgGHgDgZzny4pNCSvcl2H7J7rUO8Qm2n2QJw9wqhtx6bUHief7noOvLqeEZupGDKM7ZpYQQD7F5z86VtqFpcWstzG8hngdVQyyNMkYc7d30RgjPtzUum6jbahcnTdLwGbexupG3O4AJLFduMkDjkge4VtCSqi+DuYcinHwVDqaMCQ3BqB9SjHQmqWt21nFqqWWm3ZLbtkvekkBz4DA+HvHFVtV0q50yfuLu8tUlxnZvbIHt9Xjx+VPHp4Ov+T2/wAyk1uEfvmM8GuHUwPEUOvtE1Cxt4ri5e3WGYAxv3o9fIyMfCuRaHqU2mtqCGD0RSQ0hmUAEYz9o+dOumxtWK/xCRfbVAf0hULamSfpVR0/R9Q1IyLY91M0YBcLKvAJwPHzNVY7a6luxa26d/OzbVSIhtx9mPdTrpsdi/mE35C33xbwNN9PJ/SNCJFmjdkkSRHX6SlSCKYJCPEmnXTw8C/WTfkNC+OepqUagcAZNATMfOud8eu6g+mh6GXWyXk0S6gR41Muqe2sz6Q2K76Q3/8AKR9HF+CsevmvJqU1X2mpPvpwOtZQXJBp4uvf86R9FEovxGXk1qakufpEfCp11JN2d/OPOsct0f6RqRLo5+kfjSPovRRfiFno1nfbrZD3nn+l7TSrL6fdE2afHw9ppVzvpnYPq4+jKXDs9xIzsSxckknnrUbEsckknzJp034x/wBY/bTa9tLY8JCZ2YAMxIHABPSkZJNhTe20nO3PGfdXKaa1IJ0O6gqrsAw5AJ5pRyPG4eNmRh4qxBpppVqMdMjl95Zt+c7s8588+ddkkkmJaZ2kY/pOSTTKdWow+S4nlRUlmkdU+irOSF92aS3NwtubcTyiEnJj3nb8unhUXjSoUgEkNxNAWMEskZbrsYjPyot2Snlt9X76Lue8SJyDM2APVOcHzxx8aC1e0eBbi7KSRhx3bkAoW5AznAI+34Glmk4sEuDT6LdXEmuXsgFqGkUFt8pA+BxQ/tRogsozevNCjzSEJAmSD54J/vyKi0bT4Z9QnSS1WZI13GH1kfb5qM9fZ/upa3baMIVSwklS5WZlZX3Y254zkcY/fUEtORURjtPYCxkwukqtGcEEZ5+qtrpHaRZohvXTYJE4Ilcru+G0isXcpboEEEkjsAN4ZQAG5zjzHSo4EWSVI2bapYAkDOKrPGpq2VnFSRurd9HtjM0FtogaU877x3AHXChlOBn4+3FRuNJl/GW+hnPiLor9i0P/AJM6acn75z8f90f+FMHZvTifzrMP/aP/AAqH2/uf+kG03y/9LV1pOjyKO6exiY/4LUsj5MhqmOzMBimmOt6dDGmMd5MWz/mjJPuFNvNA063jYjVudhKq8JUs3l7qAxMTIMtw3qsfZVYW+JFYb8MsXlm9qxxPbzx9RJBKGB+HUfECoAx860F52d0+KTZFrKyExls+jsozxwM8+PUjw6UN1PT4LIKYLsThmxjZtI499UjOL2HWRXQR0uQ+gx8+LeI8zSqHTG/mUfTq3j7TSqEqtlNTBE345/1j9tMrXt2RmuNbHcQs2mSvvWdGyuw8nLeGOevNM1fsdcR3IfTEea2kk2ImCzr064HjVVnhsrJqS2MkabWx13sf6PAk2nFj3aDv0dtx3YGSMDkZ8q63Y3fosUkW8agVLsrsdpHljHBI6D3UO/Crs2uPsxtKtZoXZP06wnlvElhlLbYC5KjOOpGM4z1NQ2HZa5imuDrNhdLBCpy8Tgc+a8HcMc4HlR70N9+A6kZilWjTstO+rwwJ69lMwZbhCSvdk9S2MDA6+6uXvZifEU9gVe2mdlRmfJ4YgZwPEYOfbR7sPZrRna74Vre0XZAabYC5tXZjHj0hXkDbMgdMAePB94qtD2Xll061ddwu7hZnSIsAGC7SoAxnJBb34rLLBq7ApJmaq3p0ywTs7JE/qMAsibgTjp/vorp/Z0zW1xNeOY1inih3IRgFmAbOfJTn2eNDY7W9tdQMMdu0lzEfWjCb+fcKOpStIzaewc0fSbxla4ktJNjj1F2I2PduYGgV5ZXdvNMZIXVUYgnHA9nHFE27WazExjdo0I4KtCAR8Kivte1i4057a4CrbXD7mbuAN3OcBsdM+VTj3FK3QkVNS3AgyeB1qS0RpLmJUBYlwAB1PNMUlWz0YGtL2Bt45tWldolmkihZooyfpMOg+J4+NUnLTFseTpBcadcbTm2m44/Er/tqaun3ORiCfH7L/jVN2c1rWr+S+W509ZkQBiwQQ9y2QNvTnPPqnnxohPqjW8irPapGTyA91GCR8TXDJzi6o48inB0BtQ0i5uUXal0rKCAFjwD78ymsXGjd+iY9cttwfPNeoJqoldUSGNmY4AW7iJPu5oP2ka0srKHVrC0WPUTegPI2MxFVBAKdCSc84PTjrVMOWXxaKYZtvSxXNreiZc28/CNketk/R6YnoN2jtp47SKSWGZFEmPwgYdR7ZG/dWx03VWv9Isr/AFIwQTyCVC24IJgGXDBf84HHGRSvLew1tEsJbyFVlkT1kkUsvPUDPJxniljkcZ00I5OGSqMNp3FmgJA5b7TSrtnsjt1Rt4ZSwIzjByaVNKS1M7Qw35Q36zf2jTk6D40qVcr5Obyjp+kPfTz9Bv1aVKl9CPj+whH9H5UQ078sT9Y/bSpVFcsHllOx/MN3/wCr9po3ZfRg/Yr9gpUqrLk0uEUdc/Fw/t4/tp+tdbb/ACuP7DSpVsfxQI8FbVfx3aH9iv8A9YobpP8Azob/ACZf7IpUq6cfkt7AGt/ni5/aH7TWm7Kfkw/U/wD0KVKr5Piiy8Aztj+dJf2jfbUXY788D9RvsNKlWyfpMWXxPUta/JE+NZGL89ah+pH9hpUq5I/N/wAEp/P+hat+SL+1j/timy/nuT9kn2tSpU6+aFh80LWvz23+RRfbQjU/yVv1l/tClSpzZf1GE1+iKVKlUnydi4P/2Q=="/>
          <p:cNvSpPr>
            <a:spLocks noChangeAspect="1" noChangeArrowheads="1"/>
          </p:cNvSpPr>
          <p:nvPr>
            <p:custDataLst>
              <p:tags r:id="rId2"/>
            </p:custDataLst>
          </p:nvPr>
        </p:nvSpPr>
        <p:spPr bwMode="auto">
          <a:xfrm>
            <a:off x="31750" y="-296863"/>
            <a:ext cx="715963" cy="617538"/>
          </a:xfrm>
          <a:prstGeom prst="rect">
            <a:avLst/>
          </a:prstGeom>
          <a:noFill/>
          <a:ln w="9525">
            <a:noFill/>
            <a:miter lim="800000"/>
            <a:headEnd/>
            <a:tailEnd/>
          </a:ln>
        </p:spPr>
        <p:txBody>
          <a:bodyPr lIns="28325" tIns="14163" rIns="28325" bIns="14163"/>
          <a:lstStyle/>
          <a:p>
            <a:endParaRPr lang="en-US"/>
          </a:p>
        </p:txBody>
      </p:sp>
      <p:sp>
        <p:nvSpPr>
          <p:cNvPr id="330" name="Rectangle 30"/>
          <p:cNvSpPr>
            <a:spLocks noChangeArrowheads="1"/>
          </p:cNvSpPr>
          <p:nvPr/>
        </p:nvSpPr>
        <p:spPr bwMode="auto">
          <a:xfrm>
            <a:off x="155575" y="3421063"/>
            <a:ext cx="8445500" cy="1684337"/>
          </a:xfrm>
          <a:prstGeom prst="rect">
            <a:avLst/>
          </a:prstGeom>
          <a:noFill/>
          <a:ln w="9525">
            <a:solidFill>
              <a:schemeClr val="bg1">
                <a:lumMod val="65000"/>
              </a:schemeClr>
            </a:solidFill>
            <a:miter lim="800000"/>
            <a:headEnd/>
            <a:tailEnd/>
          </a:ln>
        </p:spPr>
        <p:txBody>
          <a:bodyPr lIns="28325" tIns="127461" rIns="0" bIns="14163"/>
          <a:lstStyle/>
          <a:p>
            <a:pPr>
              <a:buClr>
                <a:schemeClr val="tx2"/>
              </a:buClr>
              <a:tabLst>
                <a:tab pos="89007" algn="l"/>
              </a:tabLst>
              <a:defRPr/>
            </a:pPr>
            <a:endParaRPr lang="en-US" sz="500" dirty="0">
              <a:latin typeface="+mn-lt"/>
              <a:cs typeface="+mn-cs"/>
            </a:endParaRPr>
          </a:p>
          <a:p>
            <a:pPr>
              <a:buClr>
                <a:schemeClr val="tx2"/>
              </a:buClr>
              <a:tabLst>
                <a:tab pos="89007" algn="l"/>
              </a:tabLst>
              <a:defRPr/>
            </a:pPr>
            <a:endParaRPr lang="en-US" sz="500" dirty="0">
              <a:latin typeface="+mn-lt"/>
              <a:cs typeface="+mn-cs"/>
            </a:endParaRPr>
          </a:p>
          <a:p>
            <a:pPr>
              <a:buClr>
                <a:schemeClr val="tx2"/>
              </a:buClr>
              <a:tabLst>
                <a:tab pos="89007" algn="l"/>
              </a:tabLst>
              <a:defRPr/>
            </a:pPr>
            <a:endParaRPr lang="en-US" sz="500" dirty="0">
              <a:latin typeface="+mn-lt"/>
              <a:cs typeface="+mn-cs"/>
            </a:endParaRPr>
          </a:p>
        </p:txBody>
      </p:sp>
      <p:sp>
        <p:nvSpPr>
          <p:cNvPr id="331" name="Rectangle 14"/>
          <p:cNvSpPr>
            <a:spLocks noChangeArrowheads="1"/>
          </p:cNvSpPr>
          <p:nvPr>
            <p:custDataLst>
              <p:tags r:id="rId3"/>
            </p:custDataLst>
          </p:nvPr>
        </p:nvSpPr>
        <p:spPr bwMode="auto">
          <a:xfrm>
            <a:off x="228600" y="712788"/>
            <a:ext cx="8362950" cy="1997075"/>
          </a:xfrm>
          <a:prstGeom prst="rect">
            <a:avLst/>
          </a:prstGeom>
          <a:solidFill>
            <a:schemeClr val="tx2">
              <a:lumMod val="20000"/>
              <a:lumOff val="80000"/>
            </a:schemeClr>
          </a:solidFill>
          <a:ln w="9525">
            <a:solidFill>
              <a:schemeClr val="bg1">
                <a:lumMod val="65000"/>
              </a:schemeClr>
            </a:solidFill>
            <a:miter lim="800000"/>
            <a:headEnd/>
            <a:tailEnd/>
          </a:ln>
        </p:spPr>
        <p:txBody>
          <a:bodyPr lIns="28325" tIns="127461" rIns="28325" bIns="14163"/>
          <a:lstStyle/>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a:defRPr/>
            </a:pPr>
            <a:endParaRPr lang="en-US" sz="600" dirty="0">
              <a:latin typeface="+mn-lt"/>
              <a:cs typeface="+mn-cs"/>
            </a:endParaRPr>
          </a:p>
          <a:p>
            <a:pPr marL="72287" lvl="1" indent="-35898">
              <a:buClr>
                <a:schemeClr val="tx2"/>
              </a:buClr>
              <a:defRPr/>
            </a:pPr>
            <a:endParaRPr lang="ms-MY" sz="600" dirty="0">
              <a:latin typeface="+mn-lt"/>
              <a:cs typeface="+mn-cs"/>
            </a:endParaRPr>
          </a:p>
        </p:txBody>
      </p:sp>
      <p:sp>
        <p:nvSpPr>
          <p:cNvPr id="2055" name="Rectangle 18"/>
          <p:cNvSpPr>
            <a:spLocks noChangeArrowheads="1"/>
          </p:cNvSpPr>
          <p:nvPr>
            <p:custDataLst>
              <p:tags r:id="rId4"/>
            </p:custDataLst>
          </p:nvPr>
        </p:nvSpPr>
        <p:spPr bwMode="auto">
          <a:xfrm>
            <a:off x="328613" y="533400"/>
            <a:ext cx="1600200" cy="206375"/>
          </a:xfrm>
          <a:prstGeom prst="rect">
            <a:avLst/>
          </a:prstGeom>
          <a:solidFill>
            <a:srgbClr val="D2E0E6"/>
          </a:solidFill>
          <a:ln w="9525">
            <a:solidFill>
              <a:srgbClr val="D2E0E6"/>
            </a:solidFill>
            <a:miter lim="800000"/>
            <a:headEnd/>
            <a:tailEnd/>
          </a:ln>
        </p:spPr>
        <p:txBody>
          <a:bodyPr wrap="none" lIns="28325" tIns="14163" rIns="28325" bIns="14163" anchor="ctr"/>
          <a:lstStyle/>
          <a:p>
            <a:pPr algn="ctr">
              <a:lnSpc>
                <a:spcPct val="80000"/>
              </a:lnSpc>
            </a:pPr>
            <a:r>
              <a:rPr lang="en-US" sz="1600" b="1" dirty="0">
                <a:latin typeface="Calibri" pitchFamily="34" charset="0"/>
              </a:rPr>
              <a:t>Case for Change</a:t>
            </a:r>
            <a:endParaRPr lang="ms-MY" sz="1600" b="1" dirty="0">
              <a:latin typeface="Calibri" pitchFamily="34" charset="0"/>
            </a:endParaRPr>
          </a:p>
        </p:txBody>
      </p:sp>
      <p:sp>
        <p:nvSpPr>
          <p:cNvPr id="2056" name="Rectangle 21"/>
          <p:cNvSpPr>
            <a:spLocks noChangeArrowheads="1"/>
          </p:cNvSpPr>
          <p:nvPr>
            <p:custDataLst>
              <p:tags r:id="rId5"/>
            </p:custDataLst>
          </p:nvPr>
        </p:nvSpPr>
        <p:spPr bwMode="auto">
          <a:xfrm>
            <a:off x="322263" y="3279775"/>
            <a:ext cx="1600200" cy="200025"/>
          </a:xfrm>
          <a:prstGeom prst="rect">
            <a:avLst/>
          </a:prstGeom>
          <a:solidFill>
            <a:srgbClr val="D2E0E6"/>
          </a:solidFill>
          <a:ln w="9525">
            <a:solidFill>
              <a:srgbClr val="D2E0E6"/>
            </a:solidFill>
            <a:miter lim="800000"/>
            <a:headEnd/>
            <a:tailEnd/>
          </a:ln>
        </p:spPr>
        <p:txBody>
          <a:bodyPr wrap="none" lIns="28325" tIns="14163" rIns="28325" bIns="14163" anchor="ctr"/>
          <a:lstStyle/>
          <a:p>
            <a:pPr algn="ctr">
              <a:lnSpc>
                <a:spcPct val="80000"/>
              </a:lnSpc>
            </a:pPr>
            <a:r>
              <a:rPr lang="en-US" sz="1600" b="1" dirty="0">
                <a:latin typeface="Calibri" pitchFamily="34" charset="0"/>
              </a:rPr>
              <a:t>Key Focus Areas</a:t>
            </a:r>
            <a:endParaRPr lang="ms-MY" sz="1600" b="1" dirty="0">
              <a:latin typeface="Calibri" pitchFamily="34" charset="0"/>
            </a:endParaRPr>
          </a:p>
        </p:txBody>
      </p:sp>
      <p:sp>
        <p:nvSpPr>
          <p:cNvPr id="140" name="Right Arrow 139"/>
          <p:cNvSpPr/>
          <p:nvPr/>
        </p:nvSpPr>
        <p:spPr>
          <a:xfrm>
            <a:off x="4025900" y="1411288"/>
            <a:ext cx="1184275" cy="62547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sp>
        <p:nvSpPr>
          <p:cNvPr id="2059" name="AutoShape 14"/>
          <p:cNvSpPr>
            <a:spLocks noChangeArrowheads="1"/>
          </p:cNvSpPr>
          <p:nvPr/>
        </p:nvSpPr>
        <p:spPr bwMode="auto">
          <a:xfrm>
            <a:off x="3327400" y="3622675"/>
            <a:ext cx="615950" cy="33655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noFill/>
            <a:miter lim="800000"/>
            <a:headEnd/>
            <a:tailEnd/>
          </a:ln>
        </p:spPr>
        <p:txBody>
          <a:bodyPr wrap="none" lIns="93296" tIns="46648" rIns="93296" bIns="46648" anchor="ctr"/>
          <a:lstStyle/>
          <a:p>
            <a:pPr algn="ctr"/>
            <a:r>
              <a:rPr lang="en-US" sz="900">
                <a:solidFill>
                  <a:schemeClr val="bg1"/>
                </a:solidFill>
                <a:latin typeface="Calibri" pitchFamily="34" charset="0"/>
              </a:rPr>
              <a:t>FOCUS</a:t>
            </a:r>
          </a:p>
        </p:txBody>
      </p:sp>
      <p:sp>
        <p:nvSpPr>
          <p:cNvPr id="2060" name="TextBox 6"/>
          <p:cNvSpPr txBox="1">
            <a:spLocks noChangeArrowheads="1"/>
          </p:cNvSpPr>
          <p:nvPr/>
        </p:nvSpPr>
        <p:spPr bwMode="auto">
          <a:xfrm>
            <a:off x="4146550" y="3649663"/>
            <a:ext cx="4235450" cy="236537"/>
          </a:xfrm>
          <a:prstGeom prst="rect">
            <a:avLst/>
          </a:prstGeom>
          <a:noFill/>
          <a:ln w="63500">
            <a:noFill/>
            <a:miter lim="800000"/>
            <a:headEnd/>
            <a:tailEnd/>
          </a:ln>
        </p:spPr>
        <p:txBody>
          <a:bodyPr lIns="93296" tIns="46648" rIns="93296" bIns="46648" anchor="ctr"/>
          <a:lstStyle/>
          <a:p>
            <a:pPr marL="115888" indent="-115888">
              <a:buFontTx/>
              <a:buChar char="•"/>
              <a:tabLst>
                <a:tab pos="115888" algn="l"/>
              </a:tabLst>
            </a:pPr>
            <a:r>
              <a:rPr lang="en-GB" sz="1100" dirty="0">
                <a:latin typeface="Calibri" pitchFamily="34" charset="0"/>
              </a:rPr>
              <a:t>Identifying market segments requiring adoption of standards to improve quality of products and services.</a:t>
            </a:r>
          </a:p>
        </p:txBody>
      </p:sp>
      <p:sp>
        <p:nvSpPr>
          <p:cNvPr id="2061" name="TextBox 7"/>
          <p:cNvSpPr txBox="1">
            <a:spLocks noChangeArrowheads="1"/>
          </p:cNvSpPr>
          <p:nvPr/>
        </p:nvSpPr>
        <p:spPr bwMode="auto">
          <a:xfrm>
            <a:off x="4146550" y="3954463"/>
            <a:ext cx="4311650" cy="644525"/>
          </a:xfrm>
          <a:prstGeom prst="rect">
            <a:avLst/>
          </a:prstGeom>
          <a:noFill/>
          <a:ln w="63500">
            <a:noFill/>
            <a:miter lim="800000"/>
            <a:headEnd/>
            <a:tailEnd/>
          </a:ln>
        </p:spPr>
        <p:txBody>
          <a:bodyPr lIns="93296" tIns="46648" rIns="93296" bIns="46648" anchor="ctr"/>
          <a:lstStyle/>
          <a:p>
            <a:pPr marL="115888" indent="-115888">
              <a:buFontTx/>
              <a:buChar char="•"/>
            </a:pPr>
            <a:r>
              <a:rPr lang="en-GB" sz="1100" dirty="0">
                <a:latin typeface="Calibri" pitchFamily="34" charset="0"/>
              </a:rPr>
              <a:t>Leverage and monetize indigenous Malaysian products.</a:t>
            </a:r>
          </a:p>
          <a:p>
            <a:pPr marL="115888" indent="-115888">
              <a:buFontTx/>
              <a:buChar char="•"/>
            </a:pPr>
            <a:r>
              <a:rPr lang="en-GB" sz="1100" dirty="0">
                <a:latin typeface="Calibri" pitchFamily="34" charset="0"/>
              </a:rPr>
              <a:t>Leverage on Malaysian Standards towards international recognition.</a:t>
            </a:r>
          </a:p>
          <a:p>
            <a:pPr marL="115888" indent="-115888">
              <a:buFontTx/>
              <a:buChar char="•"/>
            </a:pPr>
            <a:r>
              <a:rPr lang="en-GB" sz="1100" dirty="0">
                <a:latin typeface="Calibri" pitchFamily="34" charset="0"/>
              </a:rPr>
              <a:t>Uplift indigenous standards to  meet global demands.</a:t>
            </a:r>
          </a:p>
        </p:txBody>
      </p:sp>
      <p:sp>
        <p:nvSpPr>
          <p:cNvPr id="2062" name="TextBox 8"/>
          <p:cNvSpPr txBox="1">
            <a:spLocks noChangeArrowheads="1"/>
          </p:cNvSpPr>
          <p:nvPr/>
        </p:nvSpPr>
        <p:spPr bwMode="auto">
          <a:xfrm>
            <a:off x="4149725" y="4598988"/>
            <a:ext cx="4232275" cy="347662"/>
          </a:xfrm>
          <a:prstGeom prst="rect">
            <a:avLst/>
          </a:prstGeom>
          <a:noFill/>
          <a:ln w="63500">
            <a:noFill/>
            <a:miter lim="800000"/>
            <a:headEnd/>
            <a:tailEnd/>
          </a:ln>
        </p:spPr>
        <p:txBody>
          <a:bodyPr lIns="93296" tIns="46648" rIns="93296" bIns="46648" anchor="ctr"/>
          <a:lstStyle/>
          <a:p>
            <a:pPr marL="115888" indent="-115888">
              <a:buFontTx/>
              <a:buChar char="•"/>
              <a:tabLst>
                <a:tab pos="115888" algn="l"/>
              </a:tabLst>
            </a:pPr>
            <a:r>
              <a:rPr lang="en-GB" sz="1100" dirty="0">
                <a:latin typeface="Calibri" pitchFamily="34" charset="0"/>
              </a:rPr>
              <a:t>Establish framework to enforce compliance and consumer protection. </a:t>
            </a:r>
          </a:p>
        </p:txBody>
      </p:sp>
      <p:grpSp>
        <p:nvGrpSpPr>
          <p:cNvPr id="2" name="Group 157"/>
          <p:cNvGrpSpPr>
            <a:grpSpLocks/>
          </p:cNvGrpSpPr>
          <p:nvPr/>
        </p:nvGrpSpPr>
        <p:grpSpPr bwMode="auto">
          <a:xfrm>
            <a:off x="300038" y="4638675"/>
            <a:ext cx="2965450" cy="315913"/>
            <a:chOff x="294323" y="4025201"/>
            <a:chExt cx="2904858" cy="308610"/>
          </a:xfrm>
        </p:grpSpPr>
        <p:sp>
          <p:nvSpPr>
            <p:cNvPr id="524432" name="AutoShape 21"/>
            <p:cNvSpPr>
              <a:spLocks noChangeArrowheads="1"/>
            </p:cNvSpPr>
            <p:nvPr/>
          </p:nvSpPr>
          <p:spPr bwMode="auto">
            <a:xfrm>
              <a:off x="294323" y="4025201"/>
              <a:ext cx="2904858" cy="308610"/>
            </a:xfrm>
            <a:prstGeom prst="roundRect">
              <a:avLst>
                <a:gd name="adj" fmla="val 16667"/>
              </a:avLst>
            </a:prstGeom>
            <a:solidFill>
              <a:schemeClr val="accent3"/>
            </a:solidFill>
            <a:ln w="9525">
              <a:solidFill>
                <a:srgbClr val="777777"/>
              </a:solidFill>
              <a:round/>
              <a:headEnd/>
              <a:tailEnd/>
            </a:ln>
          </p:spPr>
          <p:txBody>
            <a:bodyPr wrap="none" anchor="ctr"/>
            <a:lstStyle/>
            <a:p>
              <a:pPr>
                <a:defRPr/>
              </a:pPr>
              <a:endParaRPr lang="en-US" sz="900" dirty="0">
                <a:latin typeface="Arial" charset="0"/>
                <a:cs typeface="Arial" charset="0"/>
              </a:endParaRPr>
            </a:p>
          </p:txBody>
        </p:sp>
        <p:sp>
          <p:nvSpPr>
            <p:cNvPr id="2108" name="Rectangle 17"/>
            <p:cNvSpPr>
              <a:spLocks noChangeArrowheads="1"/>
            </p:cNvSpPr>
            <p:nvPr/>
          </p:nvSpPr>
          <p:spPr bwMode="auto">
            <a:xfrm>
              <a:off x="610034" y="4039470"/>
              <a:ext cx="2046568" cy="270596"/>
            </a:xfrm>
            <a:prstGeom prst="rect">
              <a:avLst/>
            </a:prstGeom>
            <a:noFill/>
            <a:ln w="9525">
              <a:noFill/>
              <a:miter lim="800000"/>
              <a:headEnd/>
              <a:tailEnd/>
            </a:ln>
          </p:spPr>
          <p:txBody>
            <a:bodyPr>
              <a:spAutoFit/>
            </a:bodyPr>
            <a:lstStyle/>
            <a:p>
              <a:pPr algn="ctr"/>
              <a:r>
                <a:rPr lang="en-GB" sz="1200" dirty="0">
                  <a:latin typeface="Calibri" pitchFamily="34" charset="0"/>
                </a:rPr>
                <a:t>Effective governance structure</a:t>
              </a:r>
            </a:p>
          </p:txBody>
        </p:sp>
        <p:sp>
          <p:nvSpPr>
            <p:cNvPr id="2109" name="Oval 109"/>
            <p:cNvSpPr>
              <a:spLocks noChangeAspect="1" noChangeArrowheads="1"/>
            </p:cNvSpPr>
            <p:nvPr>
              <p:custDataLst>
                <p:tags r:id="rId11"/>
              </p:custDataLst>
            </p:nvPr>
          </p:nvSpPr>
          <p:spPr bwMode="gray">
            <a:xfrm>
              <a:off x="355888" y="4062289"/>
              <a:ext cx="168475" cy="129596"/>
            </a:xfrm>
            <a:prstGeom prst="ellipse">
              <a:avLst/>
            </a:prstGeom>
            <a:solidFill>
              <a:srgbClr val="FFC000"/>
            </a:solidFill>
            <a:ln w="9525" algn="ctr">
              <a:solidFill>
                <a:srgbClr val="DCC05A"/>
              </a:solidFill>
              <a:round/>
              <a:headEnd/>
              <a:tailEnd/>
            </a:ln>
          </p:spPr>
          <p:txBody>
            <a:bodyPr wrap="none" lIns="0" tIns="0" rIns="0" bIns="0" anchor="ctr"/>
            <a:lstStyle/>
            <a:p>
              <a:pPr algn="ctr"/>
              <a:r>
                <a:rPr lang="en-US" sz="900"/>
                <a:t>3</a:t>
              </a:r>
            </a:p>
          </p:txBody>
        </p:sp>
      </p:grpSp>
      <p:sp>
        <p:nvSpPr>
          <p:cNvPr id="161" name="Rectangle 160"/>
          <p:cNvSpPr/>
          <p:nvPr/>
        </p:nvSpPr>
        <p:spPr>
          <a:xfrm>
            <a:off x="211138" y="3587750"/>
            <a:ext cx="8234362" cy="41116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sp>
        <p:nvSpPr>
          <p:cNvPr id="162" name="Rectangle 161"/>
          <p:cNvSpPr/>
          <p:nvPr/>
        </p:nvSpPr>
        <p:spPr>
          <a:xfrm>
            <a:off x="211138" y="4022725"/>
            <a:ext cx="8224837" cy="54451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sp>
        <p:nvSpPr>
          <p:cNvPr id="163" name="Rectangle 162"/>
          <p:cNvSpPr/>
          <p:nvPr/>
        </p:nvSpPr>
        <p:spPr>
          <a:xfrm>
            <a:off x="211138" y="4591050"/>
            <a:ext cx="8224837" cy="41116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a:p>
        </p:txBody>
      </p:sp>
      <p:sp>
        <p:nvSpPr>
          <p:cNvPr id="232" name="TextBox 231"/>
          <p:cNvSpPr txBox="1"/>
          <p:nvPr/>
        </p:nvSpPr>
        <p:spPr>
          <a:xfrm>
            <a:off x="0" y="0"/>
            <a:ext cx="9144000" cy="461962"/>
          </a:xfrm>
          <a:prstGeom prst="rect">
            <a:avLst/>
          </a:prstGeom>
          <a:noFill/>
        </p:spPr>
        <p:txBody>
          <a:bodyPr wrap="square" lIns="91430" tIns="45716" rIns="91430" bIns="45716">
            <a:spAutoFit/>
          </a:bodyPr>
          <a:lstStyle/>
          <a:p>
            <a:pPr algn="ctr" eaLnBrk="0" hangingPunct="0">
              <a:defRPr/>
            </a:pPr>
            <a:r>
              <a:rPr lang="en-US" sz="2400" kern="0" dirty="0">
                <a:solidFill>
                  <a:schemeClr val="tx2"/>
                </a:solidFill>
                <a:latin typeface="Calibri" pitchFamily="34" charset="0"/>
                <a:ea typeface="+mj-ea"/>
                <a:cs typeface="Calibri" pitchFamily="34" charset="0"/>
              </a:rPr>
              <a:t>Standards will Improve the quality of goods and services</a:t>
            </a:r>
            <a:endParaRPr lang="en-MY" sz="2400" kern="0" dirty="0">
              <a:solidFill>
                <a:schemeClr val="tx2"/>
              </a:solidFill>
              <a:latin typeface="Calibri" pitchFamily="34" charset="0"/>
              <a:ea typeface="+mj-ea"/>
              <a:cs typeface="Calibri" pitchFamily="34" charset="0"/>
            </a:endParaRPr>
          </a:p>
        </p:txBody>
      </p:sp>
      <p:sp>
        <p:nvSpPr>
          <p:cNvPr id="263" name="TextBox 49"/>
          <p:cNvSpPr txBox="1">
            <a:spLocks noChangeArrowheads="1"/>
          </p:cNvSpPr>
          <p:nvPr/>
        </p:nvSpPr>
        <p:spPr bwMode="auto">
          <a:xfrm>
            <a:off x="2330450" y="5518150"/>
            <a:ext cx="665468" cy="278873"/>
          </a:xfrm>
          <a:prstGeom prst="rect">
            <a:avLst/>
          </a:prstGeom>
          <a:noFill/>
          <a:ln w="9525">
            <a:noFill/>
            <a:miter lim="800000"/>
            <a:headEnd/>
            <a:tailEnd/>
          </a:ln>
        </p:spPr>
        <p:txBody>
          <a:bodyPr wrap="none" lIns="93296" tIns="46648" rIns="93296" bIns="46648">
            <a:spAutoFit/>
          </a:bodyPr>
          <a:lstStyle/>
          <a:p>
            <a:pPr defTabSz="911906">
              <a:defRPr/>
            </a:pPr>
            <a:r>
              <a:rPr lang="en-US" sz="1200" dirty="0">
                <a:solidFill>
                  <a:srgbClr val="000000"/>
                </a:solidFill>
                <a:latin typeface="+mn-lt"/>
                <a:cs typeface="Arial" charset="0"/>
              </a:rPr>
              <a:t>Identify</a:t>
            </a:r>
          </a:p>
        </p:txBody>
      </p:sp>
      <p:sp>
        <p:nvSpPr>
          <p:cNvPr id="264" name="TextBox 50"/>
          <p:cNvSpPr txBox="1">
            <a:spLocks noChangeArrowheads="1"/>
          </p:cNvSpPr>
          <p:nvPr/>
        </p:nvSpPr>
        <p:spPr bwMode="auto">
          <a:xfrm>
            <a:off x="4077373" y="5518150"/>
            <a:ext cx="570827" cy="278873"/>
          </a:xfrm>
          <a:prstGeom prst="rect">
            <a:avLst/>
          </a:prstGeom>
          <a:noFill/>
          <a:ln w="9525">
            <a:noFill/>
            <a:miter lim="800000"/>
            <a:headEnd/>
            <a:tailEnd/>
          </a:ln>
        </p:spPr>
        <p:txBody>
          <a:bodyPr wrap="none" lIns="93296" tIns="46648" rIns="93296" bIns="46648">
            <a:spAutoFit/>
          </a:bodyPr>
          <a:lstStyle/>
          <a:p>
            <a:pPr defTabSz="911906">
              <a:defRPr/>
            </a:pPr>
            <a:r>
              <a:rPr lang="en-US" sz="1200" dirty="0">
                <a:solidFill>
                  <a:srgbClr val="000000"/>
                </a:solidFill>
                <a:latin typeface="+mn-lt"/>
                <a:cs typeface="Arial" charset="0"/>
              </a:rPr>
              <a:t>Adopt</a:t>
            </a:r>
          </a:p>
        </p:txBody>
      </p:sp>
      <p:sp>
        <p:nvSpPr>
          <p:cNvPr id="265" name="TextBox 52"/>
          <p:cNvSpPr txBox="1">
            <a:spLocks noChangeArrowheads="1"/>
          </p:cNvSpPr>
          <p:nvPr/>
        </p:nvSpPr>
        <p:spPr bwMode="auto">
          <a:xfrm>
            <a:off x="5791200" y="5518150"/>
            <a:ext cx="602758" cy="278873"/>
          </a:xfrm>
          <a:prstGeom prst="rect">
            <a:avLst/>
          </a:prstGeom>
          <a:noFill/>
          <a:ln w="9525">
            <a:noFill/>
            <a:miter lim="800000"/>
            <a:headEnd/>
            <a:tailEnd/>
          </a:ln>
        </p:spPr>
        <p:txBody>
          <a:bodyPr wrap="none" lIns="93296" tIns="46648" rIns="93296" bIns="46648">
            <a:spAutoFit/>
          </a:bodyPr>
          <a:lstStyle/>
          <a:p>
            <a:pPr defTabSz="911906">
              <a:defRPr/>
            </a:pPr>
            <a:r>
              <a:rPr lang="en-US" sz="1200" dirty="0">
                <a:solidFill>
                  <a:srgbClr val="000000"/>
                </a:solidFill>
                <a:latin typeface="+mn-lt"/>
                <a:cs typeface="Arial" charset="0"/>
              </a:rPr>
              <a:t>Certify</a:t>
            </a:r>
          </a:p>
        </p:txBody>
      </p:sp>
      <p:sp>
        <p:nvSpPr>
          <p:cNvPr id="269" name="Right Arrow 268"/>
          <p:cNvSpPr/>
          <p:nvPr/>
        </p:nvSpPr>
        <p:spPr>
          <a:xfrm>
            <a:off x="5081587" y="5502275"/>
            <a:ext cx="328613" cy="24923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sz="1050" dirty="0"/>
          </a:p>
        </p:txBody>
      </p:sp>
      <p:sp>
        <p:nvSpPr>
          <p:cNvPr id="271" name="TextBox 49"/>
          <p:cNvSpPr txBox="1">
            <a:spLocks noChangeArrowheads="1"/>
          </p:cNvSpPr>
          <p:nvPr/>
        </p:nvSpPr>
        <p:spPr bwMode="auto">
          <a:xfrm>
            <a:off x="2459038" y="5937250"/>
            <a:ext cx="700734" cy="278873"/>
          </a:xfrm>
          <a:prstGeom prst="rect">
            <a:avLst/>
          </a:prstGeom>
          <a:noFill/>
          <a:ln w="9525">
            <a:noFill/>
            <a:miter lim="800000"/>
            <a:headEnd/>
            <a:tailEnd/>
          </a:ln>
        </p:spPr>
        <p:txBody>
          <a:bodyPr wrap="none" lIns="93296" tIns="46648" rIns="93296" bIns="46648">
            <a:spAutoFit/>
          </a:bodyPr>
          <a:lstStyle/>
          <a:p>
            <a:pPr defTabSz="911906">
              <a:defRPr/>
            </a:pPr>
            <a:r>
              <a:rPr lang="en-US" sz="1200" dirty="0">
                <a:solidFill>
                  <a:srgbClr val="000000"/>
                </a:solidFill>
                <a:latin typeface="+mj-lt"/>
                <a:cs typeface="Arial" charset="0"/>
              </a:rPr>
              <a:t>Develop</a:t>
            </a:r>
          </a:p>
        </p:txBody>
      </p:sp>
      <p:sp>
        <p:nvSpPr>
          <p:cNvPr id="272" name="TextBox 50"/>
          <p:cNvSpPr txBox="1">
            <a:spLocks noChangeArrowheads="1"/>
          </p:cNvSpPr>
          <p:nvPr/>
        </p:nvSpPr>
        <p:spPr bwMode="auto">
          <a:xfrm>
            <a:off x="3657600" y="5934075"/>
            <a:ext cx="602758" cy="278873"/>
          </a:xfrm>
          <a:prstGeom prst="rect">
            <a:avLst/>
          </a:prstGeom>
          <a:noFill/>
          <a:ln w="9525">
            <a:noFill/>
            <a:miter lim="800000"/>
            <a:headEnd/>
            <a:tailEnd/>
          </a:ln>
        </p:spPr>
        <p:txBody>
          <a:bodyPr wrap="none" lIns="93296" tIns="46648" rIns="93296" bIns="46648">
            <a:spAutoFit/>
          </a:bodyPr>
          <a:lstStyle/>
          <a:p>
            <a:pPr defTabSz="911906">
              <a:defRPr/>
            </a:pPr>
            <a:r>
              <a:rPr lang="en-US" sz="1200" dirty="0">
                <a:solidFill>
                  <a:srgbClr val="000000"/>
                </a:solidFill>
                <a:latin typeface="+mj-lt"/>
                <a:cs typeface="Arial" charset="0"/>
              </a:rPr>
              <a:t>Certify</a:t>
            </a:r>
          </a:p>
        </p:txBody>
      </p:sp>
      <p:sp>
        <p:nvSpPr>
          <p:cNvPr id="273" name="TextBox 52"/>
          <p:cNvSpPr txBox="1">
            <a:spLocks noChangeArrowheads="1"/>
          </p:cNvSpPr>
          <p:nvPr/>
        </p:nvSpPr>
        <p:spPr bwMode="auto">
          <a:xfrm>
            <a:off x="4830126" y="5937250"/>
            <a:ext cx="732474" cy="278873"/>
          </a:xfrm>
          <a:prstGeom prst="rect">
            <a:avLst/>
          </a:prstGeom>
          <a:noFill/>
          <a:ln w="9525">
            <a:noFill/>
            <a:miter lim="800000"/>
            <a:headEnd/>
            <a:tailEnd/>
          </a:ln>
        </p:spPr>
        <p:txBody>
          <a:bodyPr wrap="none" lIns="93296" tIns="46648" rIns="93296" bIns="46648">
            <a:spAutoFit/>
          </a:bodyPr>
          <a:lstStyle/>
          <a:p>
            <a:pPr defTabSz="911906">
              <a:defRPr/>
            </a:pPr>
            <a:r>
              <a:rPr lang="en-US" sz="1200" dirty="0">
                <a:solidFill>
                  <a:srgbClr val="000000"/>
                </a:solidFill>
                <a:latin typeface="+mj-lt"/>
                <a:cs typeface="Arial" charset="0"/>
              </a:rPr>
              <a:t>Promote</a:t>
            </a:r>
          </a:p>
        </p:txBody>
      </p:sp>
      <p:sp>
        <p:nvSpPr>
          <p:cNvPr id="274" name="TextBox 52"/>
          <p:cNvSpPr txBox="1">
            <a:spLocks noChangeArrowheads="1"/>
          </p:cNvSpPr>
          <p:nvPr/>
        </p:nvSpPr>
        <p:spPr bwMode="auto">
          <a:xfrm>
            <a:off x="5943600" y="5938838"/>
            <a:ext cx="1168170" cy="278873"/>
          </a:xfrm>
          <a:prstGeom prst="rect">
            <a:avLst/>
          </a:prstGeom>
          <a:noFill/>
          <a:ln w="9525">
            <a:noFill/>
            <a:miter lim="800000"/>
            <a:headEnd/>
            <a:tailEnd/>
          </a:ln>
        </p:spPr>
        <p:txBody>
          <a:bodyPr wrap="none" lIns="93296" tIns="46648" rIns="93296" bIns="46648">
            <a:spAutoFit/>
          </a:bodyPr>
          <a:lstStyle/>
          <a:p>
            <a:pPr defTabSz="911906">
              <a:defRPr/>
            </a:pPr>
            <a:r>
              <a:rPr lang="en-US" sz="1200" dirty="0" err="1">
                <a:solidFill>
                  <a:srgbClr val="000000"/>
                </a:solidFill>
                <a:latin typeface="+mj-lt"/>
                <a:cs typeface="Arial" charset="0"/>
              </a:rPr>
              <a:t>Internationalise</a:t>
            </a:r>
            <a:endParaRPr lang="en-US" sz="1200" dirty="0">
              <a:solidFill>
                <a:srgbClr val="000000"/>
              </a:solidFill>
              <a:latin typeface="+mj-lt"/>
              <a:cs typeface="Arial" charset="0"/>
            </a:endParaRPr>
          </a:p>
        </p:txBody>
      </p:sp>
      <p:sp>
        <p:nvSpPr>
          <p:cNvPr id="2078" name="Rectangle 275"/>
          <p:cNvSpPr>
            <a:spLocks noChangeArrowheads="1"/>
          </p:cNvSpPr>
          <p:nvPr/>
        </p:nvSpPr>
        <p:spPr bwMode="auto">
          <a:xfrm>
            <a:off x="184150" y="5816600"/>
            <a:ext cx="2101850" cy="463539"/>
          </a:xfrm>
          <a:prstGeom prst="rect">
            <a:avLst/>
          </a:prstGeom>
          <a:solidFill>
            <a:srgbClr val="BDDBF9"/>
          </a:solidFill>
          <a:ln w="9525">
            <a:noFill/>
            <a:miter lim="800000"/>
            <a:headEnd/>
            <a:tailEnd/>
          </a:ln>
        </p:spPr>
        <p:txBody>
          <a:bodyPr wrap="square" lIns="93296" tIns="46648" rIns="93296" bIns="46648">
            <a:spAutoFit/>
          </a:bodyPr>
          <a:lstStyle/>
          <a:p>
            <a:pPr algn="ctr" defTabSz="911225"/>
            <a:r>
              <a:rPr lang="en-US" sz="1200">
                <a:solidFill>
                  <a:srgbClr val="000000"/>
                </a:solidFill>
                <a:latin typeface="Calibri" pitchFamily="34" charset="0"/>
              </a:rPr>
              <a:t>Develop Malaysian Standards and internationalise Standards</a:t>
            </a:r>
          </a:p>
        </p:txBody>
      </p:sp>
      <p:sp>
        <p:nvSpPr>
          <p:cNvPr id="2079" name="Rectangle 276"/>
          <p:cNvSpPr>
            <a:spLocks noChangeArrowheads="1"/>
          </p:cNvSpPr>
          <p:nvPr/>
        </p:nvSpPr>
        <p:spPr bwMode="auto">
          <a:xfrm>
            <a:off x="190500" y="5500688"/>
            <a:ext cx="2095188" cy="278873"/>
          </a:xfrm>
          <a:prstGeom prst="rect">
            <a:avLst/>
          </a:prstGeom>
          <a:solidFill>
            <a:srgbClr val="BDDBF9"/>
          </a:solidFill>
          <a:ln w="9525">
            <a:noFill/>
            <a:miter lim="800000"/>
            <a:headEnd/>
            <a:tailEnd/>
          </a:ln>
        </p:spPr>
        <p:txBody>
          <a:bodyPr wrap="square" lIns="93296" tIns="46648" rIns="93296" bIns="46648">
            <a:spAutoFit/>
          </a:bodyPr>
          <a:lstStyle/>
          <a:p>
            <a:pPr algn="ctr" defTabSz="911225"/>
            <a:r>
              <a:rPr lang="en-US" sz="1200" dirty="0">
                <a:solidFill>
                  <a:srgbClr val="000000"/>
                </a:solidFill>
                <a:latin typeface="Calibri" pitchFamily="34" charset="0"/>
              </a:rPr>
              <a:t>Adopt International Standards</a:t>
            </a:r>
          </a:p>
        </p:txBody>
      </p:sp>
      <p:sp>
        <p:nvSpPr>
          <p:cNvPr id="2080" name="Rectangle 277"/>
          <p:cNvSpPr>
            <a:spLocks noChangeArrowheads="1"/>
          </p:cNvSpPr>
          <p:nvPr/>
        </p:nvSpPr>
        <p:spPr bwMode="auto">
          <a:xfrm>
            <a:off x="180975" y="6292850"/>
            <a:ext cx="2088526" cy="463539"/>
          </a:xfrm>
          <a:prstGeom prst="rect">
            <a:avLst/>
          </a:prstGeom>
          <a:solidFill>
            <a:srgbClr val="BDDBF9"/>
          </a:solidFill>
          <a:ln w="9525">
            <a:noFill/>
            <a:miter lim="800000"/>
            <a:headEnd/>
            <a:tailEnd/>
          </a:ln>
        </p:spPr>
        <p:txBody>
          <a:bodyPr wrap="square" lIns="93296" tIns="46648" rIns="93296" bIns="46648">
            <a:spAutoFit/>
          </a:bodyPr>
          <a:lstStyle/>
          <a:p>
            <a:pPr algn="ctr" defTabSz="911225"/>
            <a:r>
              <a:rPr lang="en-US" sz="1200" dirty="0">
                <a:solidFill>
                  <a:srgbClr val="000000"/>
                </a:solidFill>
                <a:latin typeface="Calibri" pitchFamily="34" charset="0"/>
              </a:rPr>
              <a:t>Malaysia Standards as the benchmark</a:t>
            </a:r>
          </a:p>
        </p:txBody>
      </p:sp>
      <p:sp>
        <p:nvSpPr>
          <p:cNvPr id="280" name="Rectangle 279"/>
          <p:cNvSpPr/>
          <p:nvPr/>
        </p:nvSpPr>
        <p:spPr>
          <a:xfrm>
            <a:off x="7391400" y="5486400"/>
            <a:ext cx="1477962" cy="1017537"/>
          </a:xfrm>
          <a:prstGeom prst="rect">
            <a:avLst/>
          </a:prstGeom>
          <a:solidFill>
            <a:schemeClr val="bg1">
              <a:lumMod val="85000"/>
            </a:schemeClr>
          </a:solidFill>
        </p:spPr>
        <p:txBody>
          <a:bodyPr wrap="square" lIns="93296" tIns="46648" rIns="93296" bIns="46648">
            <a:spAutoFit/>
          </a:bodyPr>
          <a:lstStyle/>
          <a:p>
            <a:pPr algn="ctr" defTabSz="911906">
              <a:defRPr/>
            </a:pPr>
            <a:r>
              <a:rPr lang="en-US" sz="1200" dirty="0">
                <a:solidFill>
                  <a:srgbClr val="000000"/>
                </a:solidFill>
                <a:latin typeface="Calibri" pitchFamily="34" charset="0"/>
                <a:cs typeface="Arial" charset="0"/>
              </a:rPr>
              <a:t>High Quality Products  and Services of International  Standard</a:t>
            </a:r>
          </a:p>
        </p:txBody>
      </p:sp>
      <p:sp>
        <p:nvSpPr>
          <p:cNvPr id="282" name="Right Arrow 281"/>
          <p:cNvSpPr/>
          <p:nvPr/>
        </p:nvSpPr>
        <p:spPr>
          <a:xfrm>
            <a:off x="3509963" y="6283325"/>
            <a:ext cx="3271837" cy="466725"/>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r>
              <a:rPr lang="en-US" sz="1200" dirty="0">
                <a:solidFill>
                  <a:schemeClr val="tx1"/>
                </a:solidFill>
              </a:rPr>
              <a:t>Promote Malaysian Standard Internationally</a:t>
            </a:r>
          </a:p>
        </p:txBody>
      </p:sp>
      <p:sp>
        <p:nvSpPr>
          <p:cNvPr id="141" name="Rounded Rectangle 140"/>
          <p:cNvSpPr/>
          <p:nvPr/>
        </p:nvSpPr>
        <p:spPr>
          <a:xfrm>
            <a:off x="5481638" y="822325"/>
            <a:ext cx="241935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200" kern="0" dirty="0">
                <a:solidFill>
                  <a:schemeClr val="bg1"/>
                </a:solidFill>
                <a:cs typeface="Arial" pitchFamily="34" charset="0"/>
              </a:rPr>
              <a:t>Ensure quality products which comply to safety and environmental regulations</a:t>
            </a:r>
          </a:p>
        </p:txBody>
      </p:sp>
      <p:sp>
        <p:nvSpPr>
          <p:cNvPr id="142" name="Rounded Rectangle 141"/>
          <p:cNvSpPr/>
          <p:nvPr/>
        </p:nvSpPr>
        <p:spPr>
          <a:xfrm>
            <a:off x="5472113" y="1454150"/>
            <a:ext cx="241935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200" kern="0" dirty="0">
                <a:solidFill>
                  <a:schemeClr val="bg1"/>
                </a:solidFill>
                <a:cs typeface="Arial" pitchFamily="34" charset="0"/>
              </a:rPr>
              <a:t>Develop a Brand Malaysia </a:t>
            </a:r>
            <a:r>
              <a:rPr lang="en-US" sz="1200" kern="0" dirty="0" smtClean="0">
                <a:solidFill>
                  <a:schemeClr val="bg1"/>
                </a:solidFill>
                <a:cs typeface="Arial" pitchFamily="34" charset="0"/>
              </a:rPr>
              <a:t>to increase exported</a:t>
            </a:r>
            <a:endParaRPr lang="en-US" sz="1200" kern="0" dirty="0">
              <a:solidFill>
                <a:schemeClr val="bg1"/>
              </a:solidFill>
              <a:cs typeface="Arial" pitchFamily="34" charset="0"/>
            </a:endParaRPr>
          </a:p>
        </p:txBody>
      </p:sp>
      <p:sp>
        <p:nvSpPr>
          <p:cNvPr id="143" name="Rounded Rectangle 142"/>
          <p:cNvSpPr/>
          <p:nvPr/>
        </p:nvSpPr>
        <p:spPr>
          <a:xfrm>
            <a:off x="5472113" y="2114550"/>
            <a:ext cx="2419350"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200" kern="0" dirty="0">
                <a:solidFill>
                  <a:schemeClr val="bg1"/>
                </a:solidFill>
                <a:cs typeface="Arial" pitchFamily="34" charset="0"/>
              </a:rPr>
              <a:t>Establish framework to enforce compliance and consumer protection </a:t>
            </a:r>
          </a:p>
        </p:txBody>
      </p:sp>
      <p:sp>
        <p:nvSpPr>
          <p:cNvPr id="144" name="Rounded Rectangle 143"/>
          <p:cNvSpPr/>
          <p:nvPr/>
        </p:nvSpPr>
        <p:spPr>
          <a:xfrm>
            <a:off x="1125538" y="822325"/>
            <a:ext cx="2420937" cy="533400"/>
          </a:xfrm>
          <a:prstGeom prst="roundRect">
            <a:avLst/>
          </a:prstGeom>
          <a:solidFill>
            <a:srgbClr val="66AAF4"/>
          </a:solidFill>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200" kern="0" dirty="0">
                <a:solidFill>
                  <a:schemeClr val="bg1"/>
                </a:solidFill>
                <a:cs typeface="Arial" pitchFamily="34" charset="0"/>
              </a:rPr>
              <a:t>Sub </a:t>
            </a:r>
            <a:r>
              <a:rPr lang="en-US" sz="1200" kern="0" dirty="0" smtClean="0">
                <a:solidFill>
                  <a:schemeClr val="bg1"/>
                </a:solidFill>
                <a:cs typeface="Arial" pitchFamily="34" charset="0"/>
              </a:rPr>
              <a:t>standard </a:t>
            </a:r>
            <a:r>
              <a:rPr lang="en-US" sz="1200" kern="0" dirty="0">
                <a:solidFill>
                  <a:schemeClr val="bg1"/>
                </a:solidFill>
                <a:cs typeface="Arial" pitchFamily="34" charset="0"/>
              </a:rPr>
              <a:t>products within domestic market   </a:t>
            </a:r>
          </a:p>
        </p:txBody>
      </p:sp>
      <p:sp>
        <p:nvSpPr>
          <p:cNvPr id="145" name="Rounded Rectangle 144"/>
          <p:cNvSpPr/>
          <p:nvPr/>
        </p:nvSpPr>
        <p:spPr>
          <a:xfrm>
            <a:off x="1116013" y="1446213"/>
            <a:ext cx="2419350" cy="534987"/>
          </a:xfrm>
          <a:prstGeom prst="roundRect">
            <a:avLst/>
          </a:prstGeom>
          <a:solidFill>
            <a:srgbClr val="66AAF4"/>
          </a:solidFill>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200" kern="0" dirty="0">
                <a:solidFill>
                  <a:schemeClr val="bg1"/>
                </a:solidFill>
                <a:cs typeface="Arial" pitchFamily="34" charset="0"/>
              </a:rPr>
              <a:t>Low global market recognition</a:t>
            </a:r>
          </a:p>
        </p:txBody>
      </p:sp>
      <p:sp>
        <p:nvSpPr>
          <p:cNvPr id="146" name="Rounded Rectangle 145"/>
          <p:cNvSpPr/>
          <p:nvPr/>
        </p:nvSpPr>
        <p:spPr>
          <a:xfrm>
            <a:off x="1116013" y="2105025"/>
            <a:ext cx="2419350" cy="533400"/>
          </a:xfrm>
          <a:prstGeom prst="roundRect">
            <a:avLst/>
          </a:prstGeom>
          <a:solidFill>
            <a:srgbClr val="66AAF4"/>
          </a:solidFill>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defTabSz="932863">
              <a:defRPr/>
            </a:pPr>
            <a:r>
              <a:rPr lang="en-US" sz="1200" kern="0" dirty="0">
                <a:solidFill>
                  <a:schemeClr val="bg1"/>
                </a:solidFill>
                <a:cs typeface="Arial" pitchFamily="34" charset="0"/>
              </a:rPr>
              <a:t>Inefficient enforcement mechanism</a:t>
            </a:r>
          </a:p>
        </p:txBody>
      </p:sp>
      <p:sp>
        <p:nvSpPr>
          <p:cNvPr id="2089" name="AutoShape 14"/>
          <p:cNvSpPr>
            <a:spLocks noChangeArrowheads="1"/>
          </p:cNvSpPr>
          <p:nvPr/>
        </p:nvSpPr>
        <p:spPr bwMode="auto">
          <a:xfrm>
            <a:off x="3327400" y="4079875"/>
            <a:ext cx="615950" cy="33496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noFill/>
            <a:miter lim="800000"/>
            <a:headEnd/>
            <a:tailEnd/>
          </a:ln>
        </p:spPr>
        <p:txBody>
          <a:bodyPr wrap="none" lIns="93296" tIns="46648" rIns="93296" bIns="46648" anchor="ctr"/>
          <a:lstStyle/>
          <a:p>
            <a:pPr algn="ctr"/>
            <a:r>
              <a:rPr lang="en-US" sz="900">
                <a:solidFill>
                  <a:schemeClr val="bg1"/>
                </a:solidFill>
                <a:latin typeface="Calibri" pitchFamily="34" charset="0"/>
              </a:rPr>
              <a:t>FOCUS</a:t>
            </a:r>
          </a:p>
        </p:txBody>
      </p:sp>
      <p:sp>
        <p:nvSpPr>
          <p:cNvPr id="2090" name="AutoShape 14"/>
          <p:cNvSpPr>
            <a:spLocks noChangeArrowheads="1"/>
          </p:cNvSpPr>
          <p:nvPr/>
        </p:nvSpPr>
        <p:spPr bwMode="auto">
          <a:xfrm>
            <a:off x="3346450" y="4614863"/>
            <a:ext cx="615950" cy="33496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noFill/>
            <a:miter lim="800000"/>
            <a:headEnd/>
            <a:tailEnd/>
          </a:ln>
        </p:spPr>
        <p:txBody>
          <a:bodyPr wrap="none" lIns="93296" tIns="46648" rIns="93296" bIns="46648" anchor="ctr"/>
          <a:lstStyle/>
          <a:p>
            <a:pPr algn="ctr"/>
            <a:r>
              <a:rPr lang="en-US" sz="900">
                <a:solidFill>
                  <a:schemeClr val="bg1"/>
                </a:solidFill>
                <a:latin typeface="Calibri" pitchFamily="34" charset="0"/>
              </a:rPr>
              <a:t>FOCUS</a:t>
            </a:r>
          </a:p>
        </p:txBody>
      </p:sp>
      <p:grpSp>
        <p:nvGrpSpPr>
          <p:cNvPr id="3" name="Group 157"/>
          <p:cNvGrpSpPr>
            <a:grpSpLocks/>
          </p:cNvGrpSpPr>
          <p:nvPr/>
        </p:nvGrpSpPr>
        <p:grpSpPr bwMode="auto">
          <a:xfrm>
            <a:off x="280988" y="4148138"/>
            <a:ext cx="2965450" cy="315912"/>
            <a:chOff x="294323" y="4025201"/>
            <a:chExt cx="2904858" cy="308610"/>
          </a:xfrm>
        </p:grpSpPr>
        <p:sp>
          <p:nvSpPr>
            <p:cNvPr id="2104" name="AutoShape 21"/>
            <p:cNvSpPr>
              <a:spLocks noChangeArrowheads="1"/>
            </p:cNvSpPr>
            <p:nvPr/>
          </p:nvSpPr>
          <p:spPr bwMode="auto">
            <a:xfrm>
              <a:off x="294323" y="4025201"/>
              <a:ext cx="2904858" cy="308610"/>
            </a:xfrm>
            <a:prstGeom prst="roundRect">
              <a:avLst>
                <a:gd name="adj" fmla="val 16667"/>
              </a:avLst>
            </a:prstGeom>
            <a:solidFill>
              <a:srgbClr val="92D050"/>
            </a:solidFill>
            <a:ln w="9525">
              <a:solidFill>
                <a:srgbClr val="777777"/>
              </a:solidFill>
              <a:round/>
              <a:headEnd/>
              <a:tailEnd/>
            </a:ln>
          </p:spPr>
          <p:txBody>
            <a:bodyPr wrap="none" anchor="ctr"/>
            <a:lstStyle/>
            <a:p>
              <a:endParaRPr lang="en-US" sz="900"/>
            </a:p>
          </p:txBody>
        </p:sp>
        <p:sp>
          <p:nvSpPr>
            <p:cNvPr id="2105" name="Rectangle 17"/>
            <p:cNvSpPr>
              <a:spLocks noChangeArrowheads="1"/>
            </p:cNvSpPr>
            <p:nvPr/>
          </p:nvSpPr>
          <p:spPr bwMode="auto">
            <a:xfrm>
              <a:off x="610034" y="4039476"/>
              <a:ext cx="2469407" cy="270597"/>
            </a:xfrm>
            <a:prstGeom prst="rect">
              <a:avLst/>
            </a:prstGeom>
            <a:noFill/>
            <a:ln w="9525">
              <a:noFill/>
              <a:miter lim="800000"/>
              <a:headEnd/>
              <a:tailEnd/>
            </a:ln>
          </p:spPr>
          <p:txBody>
            <a:bodyPr wrap="square">
              <a:spAutoFit/>
            </a:bodyPr>
            <a:lstStyle/>
            <a:p>
              <a:pPr algn="ctr"/>
              <a:r>
                <a:rPr lang="en-GB" sz="1200" dirty="0">
                  <a:latin typeface="Calibri" pitchFamily="34" charset="0"/>
                </a:rPr>
                <a:t>Internationalize Malaysian Standards</a:t>
              </a:r>
              <a:endParaRPr lang="en-US" sz="1200" dirty="0">
                <a:latin typeface="Calibri" pitchFamily="34" charset="0"/>
              </a:endParaRPr>
            </a:p>
          </p:txBody>
        </p:sp>
        <p:sp>
          <p:nvSpPr>
            <p:cNvPr id="2106" name="Oval 109"/>
            <p:cNvSpPr>
              <a:spLocks noChangeAspect="1" noChangeArrowheads="1"/>
            </p:cNvSpPr>
            <p:nvPr>
              <p:custDataLst>
                <p:tags r:id="rId10"/>
              </p:custDataLst>
            </p:nvPr>
          </p:nvSpPr>
          <p:spPr bwMode="gray">
            <a:xfrm>
              <a:off x="355888" y="4062289"/>
              <a:ext cx="168475" cy="129596"/>
            </a:xfrm>
            <a:prstGeom prst="ellipse">
              <a:avLst/>
            </a:prstGeom>
            <a:solidFill>
              <a:srgbClr val="FFC000"/>
            </a:solidFill>
            <a:ln w="9525" algn="ctr">
              <a:solidFill>
                <a:srgbClr val="DCC05A"/>
              </a:solidFill>
              <a:round/>
              <a:headEnd/>
              <a:tailEnd/>
            </a:ln>
          </p:spPr>
          <p:txBody>
            <a:bodyPr wrap="none" lIns="0" tIns="0" rIns="0" bIns="0" anchor="ctr"/>
            <a:lstStyle/>
            <a:p>
              <a:pPr algn="ctr"/>
              <a:r>
                <a:rPr lang="en-US" sz="900"/>
                <a:t>2</a:t>
              </a:r>
            </a:p>
          </p:txBody>
        </p:sp>
      </p:grpSp>
      <p:grpSp>
        <p:nvGrpSpPr>
          <p:cNvPr id="4" name="Group 157"/>
          <p:cNvGrpSpPr>
            <a:grpSpLocks/>
          </p:cNvGrpSpPr>
          <p:nvPr/>
        </p:nvGrpSpPr>
        <p:grpSpPr bwMode="auto">
          <a:xfrm>
            <a:off x="280233" y="3637469"/>
            <a:ext cx="2965927" cy="315538"/>
            <a:chOff x="294323" y="4025201"/>
            <a:chExt cx="2904858" cy="308610"/>
          </a:xfrm>
          <a:solidFill>
            <a:schemeClr val="accent3">
              <a:lumMod val="60000"/>
              <a:lumOff val="40000"/>
            </a:schemeClr>
          </a:solidFill>
        </p:grpSpPr>
        <p:sp>
          <p:nvSpPr>
            <p:cNvPr id="157" name="AutoShape 21"/>
            <p:cNvSpPr>
              <a:spLocks noChangeArrowheads="1"/>
            </p:cNvSpPr>
            <p:nvPr/>
          </p:nvSpPr>
          <p:spPr bwMode="auto">
            <a:xfrm>
              <a:off x="294323" y="4025201"/>
              <a:ext cx="2904858" cy="308610"/>
            </a:xfrm>
            <a:prstGeom prst="roundRect">
              <a:avLst>
                <a:gd name="adj" fmla="val 16667"/>
              </a:avLst>
            </a:prstGeom>
            <a:grpFill/>
            <a:ln w="9525">
              <a:solidFill>
                <a:srgbClr val="777777"/>
              </a:solidFill>
              <a:round/>
              <a:headEnd/>
              <a:tailEnd/>
            </a:ln>
          </p:spPr>
          <p:txBody>
            <a:bodyPr wrap="none" anchor="ctr"/>
            <a:lstStyle/>
            <a:p>
              <a:pPr>
                <a:defRPr/>
              </a:pPr>
              <a:endParaRPr lang="en-US" sz="900" dirty="0">
                <a:latin typeface="Arial" charset="0"/>
                <a:cs typeface="Arial" charset="0"/>
              </a:endParaRPr>
            </a:p>
          </p:txBody>
        </p:sp>
        <p:sp>
          <p:nvSpPr>
            <p:cNvPr id="156" name="Rectangle 17"/>
            <p:cNvSpPr>
              <a:spLocks noChangeArrowheads="1"/>
            </p:cNvSpPr>
            <p:nvPr/>
          </p:nvSpPr>
          <p:spPr bwMode="auto">
            <a:xfrm>
              <a:off x="610034" y="4039464"/>
              <a:ext cx="2544329" cy="270918"/>
            </a:xfrm>
            <a:prstGeom prst="rect">
              <a:avLst/>
            </a:prstGeom>
            <a:grpFill/>
            <a:ln w="9525">
              <a:noFill/>
              <a:miter lim="800000"/>
              <a:headEnd/>
              <a:tailEnd/>
            </a:ln>
          </p:spPr>
          <p:txBody>
            <a:bodyPr wrap="square">
              <a:spAutoFit/>
            </a:bodyPr>
            <a:lstStyle/>
            <a:p>
              <a:pPr algn="ctr">
                <a:defRPr/>
              </a:pPr>
              <a:r>
                <a:rPr lang="en-GB" sz="1200" dirty="0">
                  <a:latin typeface="Calibri" pitchFamily="34" charset="0"/>
                  <a:cs typeface="Arial" charset="0"/>
                </a:rPr>
                <a:t>Adoption of International Standards</a:t>
              </a:r>
              <a:endParaRPr lang="en-US" sz="1200" dirty="0">
                <a:latin typeface="Calibri" pitchFamily="34" charset="0"/>
                <a:cs typeface="Arial" charset="0"/>
              </a:endParaRPr>
            </a:p>
          </p:txBody>
        </p:sp>
        <p:sp>
          <p:nvSpPr>
            <p:cNvPr id="155" name="Oval 109"/>
            <p:cNvSpPr>
              <a:spLocks noChangeAspect="1" noChangeArrowheads="1"/>
            </p:cNvSpPr>
            <p:nvPr/>
          </p:nvSpPr>
          <p:spPr bwMode="gray">
            <a:xfrm>
              <a:off x="355888" y="4062289"/>
              <a:ext cx="168475" cy="129596"/>
            </a:xfrm>
            <a:prstGeom prst="ellipse">
              <a:avLst/>
            </a:prstGeom>
            <a:solidFill>
              <a:srgbClr val="FFC000"/>
            </a:solidFill>
            <a:ln w="9525" algn="ctr">
              <a:solidFill>
                <a:srgbClr val="DCC05A"/>
              </a:solidFill>
              <a:round/>
              <a:headEnd/>
              <a:tailEnd/>
            </a:ln>
          </p:spPr>
          <p:txBody>
            <a:bodyPr wrap="none" lIns="0" tIns="0" rIns="0" bIns="0" anchor="ctr"/>
            <a:lstStyle/>
            <a:p>
              <a:pPr algn="ctr">
                <a:defRPr/>
              </a:pPr>
              <a:r>
                <a:rPr lang="en-US" sz="900" dirty="0">
                  <a:latin typeface="Arial" charset="0"/>
                  <a:cs typeface="Arial" charset="0"/>
                </a:rPr>
                <a:t>1</a:t>
              </a:r>
            </a:p>
          </p:txBody>
        </p:sp>
      </p:grpSp>
      <p:sp>
        <p:nvSpPr>
          <p:cNvPr id="158" name="AutoShape 25"/>
          <p:cNvSpPr>
            <a:spLocks noChangeArrowheads="1"/>
          </p:cNvSpPr>
          <p:nvPr>
            <p:custDataLst>
              <p:tags r:id="rId6"/>
            </p:custDataLst>
          </p:nvPr>
        </p:nvSpPr>
        <p:spPr bwMode="gray">
          <a:xfrm rot="10800000">
            <a:off x="3900488" y="5105400"/>
            <a:ext cx="2938462" cy="265113"/>
          </a:xfrm>
          <a:prstGeom prst="triangle">
            <a:avLst>
              <a:gd name="adj" fmla="val 50000"/>
            </a:avLst>
          </a:prstGeom>
          <a:solidFill>
            <a:schemeClr val="bg1">
              <a:lumMod val="50000"/>
            </a:schemeClr>
          </a:solidFill>
          <a:ln w="9525" algn="ctr">
            <a:solidFill>
              <a:srgbClr val="E2E2E2"/>
            </a:solidFill>
            <a:miter lim="800000"/>
            <a:headEnd/>
            <a:tailEnd/>
          </a:ln>
        </p:spPr>
        <p:txBody>
          <a:bodyPr rot="10800000" vert="eaVert" wrap="none" lIns="28325" tIns="14163" rIns="28325" bIns="14163" anchor="ctr"/>
          <a:lstStyle/>
          <a:p>
            <a:pPr algn="ctr">
              <a:defRPr/>
            </a:pPr>
            <a:endParaRPr lang="en-AU" sz="700" dirty="0">
              <a:latin typeface="Arial" charset="0"/>
              <a:cs typeface="+mn-cs"/>
            </a:endParaRPr>
          </a:p>
        </p:txBody>
      </p:sp>
      <p:sp>
        <p:nvSpPr>
          <p:cNvPr id="159" name="Right Arrow 158"/>
          <p:cNvSpPr/>
          <p:nvPr/>
        </p:nvSpPr>
        <p:spPr>
          <a:xfrm>
            <a:off x="3200400" y="5505450"/>
            <a:ext cx="328612" cy="24765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sz="1050" dirty="0"/>
          </a:p>
        </p:txBody>
      </p:sp>
      <p:sp>
        <p:nvSpPr>
          <p:cNvPr id="160" name="Right Arrow 159"/>
          <p:cNvSpPr/>
          <p:nvPr/>
        </p:nvSpPr>
        <p:spPr>
          <a:xfrm>
            <a:off x="3200400" y="5942013"/>
            <a:ext cx="328612" cy="24923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sz="1050" dirty="0"/>
          </a:p>
        </p:txBody>
      </p:sp>
      <p:sp>
        <p:nvSpPr>
          <p:cNvPr id="165" name="Right Arrow 164"/>
          <p:cNvSpPr/>
          <p:nvPr/>
        </p:nvSpPr>
        <p:spPr>
          <a:xfrm>
            <a:off x="4419600" y="5919788"/>
            <a:ext cx="328612" cy="24765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sz="1050" dirty="0"/>
          </a:p>
        </p:txBody>
      </p:sp>
      <p:sp>
        <p:nvSpPr>
          <p:cNvPr id="166" name="Right Arrow 165"/>
          <p:cNvSpPr/>
          <p:nvPr/>
        </p:nvSpPr>
        <p:spPr>
          <a:xfrm>
            <a:off x="5638800" y="5929313"/>
            <a:ext cx="330200" cy="24923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sz="1050" dirty="0"/>
          </a:p>
        </p:txBody>
      </p:sp>
      <p:cxnSp>
        <p:nvCxnSpPr>
          <p:cNvPr id="167" name="Straight Connector 166"/>
          <p:cNvCxnSpPr/>
          <p:nvPr/>
        </p:nvCxnSpPr>
        <p:spPr>
          <a:xfrm>
            <a:off x="2317750" y="5786438"/>
            <a:ext cx="518001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2320925" y="6275388"/>
            <a:ext cx="518001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6" name="Right Arrow 65"/>
          <p:cNvSpPr/>
          <p:nvPr/>
        </p:nvSpPr>
        <p:spPr>
          <a:xfrm>
            <a:off x="2344739" y="5376863"/>
            <a:ext cx="5046661" cy="493712"/>
          </a:xfrm>
          <a:prstGeom prst="rightArrow">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sz="2800"/>
          </a:p>
        </p:txBody>
      </p:sp>
      <p:sp>
        <p:nvSpPr>
          <p:cNvPr id="67" name="Right Arrow 66"/>
          <p:cNvSpPr/>
          <p:nvPr/>
        </p:nvSpPr>
        <p:spPr>
          <a:xfrm>
            <a:off x="2344739" y="5818188"/>
            <a:ext cx="5046661" cy="492125"/>
          </a:xfrm>
          <a:prstGeom prst="rightArrow">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a:defRPr/>
            </a:pPr>
            <a:endParaRPr lang="en-US" sz="2800"/>
          </a:p>
        </p:txBody>
      </p:sp>
      <p:sp>
        <p:nvSpPr>
          <p:cNvPr id="2102" name="Rectangle 63"/>
          <p:cNvSpPr>
            <a:spLocks noChangeArrowheads="1"/>
          </p:cNvSpPr>
          <p:nvPr/>
        </p:nvSpPr>
        <p:spPr bwMode="auto">
          <a:xfrm>
            <a:off x="152400" y="2819400"/>
            <a:ext cx="8763000" cy="338554"/>
          </a:xfrm>
          <a:prstGeom prst="rect">
            <a:avLst/>
          </a:prstGeom>
          <a:noFill/>
          <a:ln w="9525">
            <a:noFill/>
            <a:miter lim="800000"/>
            <a:headEnd/>
            <a:tailEnd/>
          </a:ln>
        </p:spPr>
        <p:txBody>
          <a:bodyPr>
            <a:spAutoFit/>
          </a:bodyPr>
          <a:lstStyle/>
          <a:p>
            <a:pPr algn="ctr"/>
            <a:r>
              <a:rPr lang="en-US" sz="1600" b="1" dirty="0" smtClean="0">
                <a:latin typeface="Calibri" pitchFamily="34" charset="0"/>
              </a:rPr>
              <a:t>A generic </a:t>
            </a:r>
            <a:r>
              <a:rPr lang="en-US" sz="1600" b="1" dirty="0">
                <a:latin typeface="Calibri" pitchFamily="34" charset="0"/>
              </a:rPr>
              <a:t>toolkit that can be used by all sectors for the adoption of standards</a:t>
            </a:r>
            <a:endParaRPr lang="en-US" sz="1600" b="1" dirty="0"/>
          </a:p>
        </p:txBody>
      </p:sp>
      <p:sp>
        <p:nvSpPr>
          <p:cNvPr id="231" name="Rectangle 30"/>
          <p:cNvSpPr>
            <a:spLocks noChangeArrowheads="1"/>
          </p:cNvSpPr>
          <p:nvPr>
            <p:custDataLst>
              <p:tags r:id="rId7"/>
            </p:custDataLst>
          </p:nvPr>
        </p:nvSpPr>
        <p:spPr bwMode="auto">
          <a:xfrm>
            <a:off x="134938" y="5262563"/>
            <a:ext cx="8704262" cy="1574800"/>
          </a:xfrm>
          <a:prstGeom prst="rect">
            <a:avLst/>
          </a:prstGeom>
          <a:noFill/>
          <a:ln w="9525">
            <a:solidFill>
              <a:schemeClr val="bg1">
                <a:lumMod val="65000"/>
              </a:schemeClr>
            </a:solidFill>
            <a:miter lim="800000"/>
            <a:headEnd/>
            <a:tailEnd/>
          </a:ln>
        </p:spPr>
        <p:txBody>
          <a:bodyPr lIns="28325" tIns="127461" rIns="0" bIns="14163"/>
          <a:lstStyle/>
          <a:p>
            <a:pPr>
              <a:buClr>
                <a:schemeClr val="tx2"/>
              </a:buClr>
              <a:tabLst>
                <a:tab pos="89007" algn="l"/>
              </a:tabLst>
              <a:defRPr/>
            </a:pPr>
            <a:endParaRPr lang="en-US" sz="500" dirty="0">
              <a:latin typeface="+mn-lt"/>
              <a:cs typeface="+mn-cs"/>
            </a:endParaRPr>
          </a:p>
          <a:p>
            <a:pPr>
              <a:buClr>
                <a:schemeClr val="tx2"/>
              </a:buClr>
              <a:tabLst>
                <a:tab pos="89007" algn="l"/>
              </a:tabLst>
              <a:defRPr/>
            </a:pPr>
            <a:endParaRPr lang="en-US" sz="500" dirty="0">
              <a:latin typeface="+mn-lt"/>
              <a:cs typeface="+mn-cs"/>
            </a:endParaRPr>
          </a:p>
          <a:p>
            <a:pPr>
              <a:buClr>
                <a:schemeClr val="tx2"/>
              </a:buClr>
              <a:tabLst>
                <a:tab pos="89007" algn="l"/>
              </a:tabLst>
              <a:defRPr/>
            </a:pPr>
            <a:endParaRPr lang="en-US" sz="500" dirty="0">
              <a:latin typeface="+mn-lt"/>
              <a:cs typeface="+mn-cs"/>
            </a:endParaRPr>
          </a:p>
        </p:txBody>
      </p:sp>
      <p:sp>
        <p:nvSpPr>
          <p:cNvPr id="2057" name="AutoShape 64"/>
          <p:cNvSpPr>
            <a:spLocks noChangeArrowheads="1"/>
          </p:cNvSpPr>
          <p:nvPr>
            <p:custDataLst>
              <p:tags r:id="rId8"/>
            </p:custDataLst>
          </p:nvPr>
        </p:nvSpPr>
        <p:spPr bwMode="auto">
          <a:xfrm>
            <a:off x="60325" y="457200"/>
            <a:ext cx="8894763" cy="6351588"/>
          </a:xfrm>
          <a:prstGeom prst="roundRect">
            <a:avLst>
              <a:gd name="adj" fmla="val 8639"/>
            </a:avLst>
          </a:prstGeom>
          <a:noFill/>
          <a:ln w="6350">
            <a:solidFill>
              <a:srgbClr val="79A2B3"/>
            </a:solidFill>
            <a:round/>
            <a:headEnd/>
            <a:tailEnd/>
          </a:ln>
        </p:spPr>
        <p:txBody>
          <a:bodyPr wrap="none" lIns="28325" tIns="14163" rIns="28325" bIns="14163" anchor="ctr"/>
          <a:lstStyle/>
          <a:p>
            <a:endParaRPr lang="en-US"/>
          </a:p>
        </p:txBody>
      </p:sp>
      <p:sp>
        <p:nvSpPr>
          <p:cNvPr id="68" name="Slide Number Placeholder 18"/>
          <p:cNvSpPr>
            <a:spLocks noGrp="1"/>
          </p:cNvSpPr>
          <p:nvPr>
            <p:ph type="sldNum" sz="quarter" idx="4294967295"/>
          </p:nvPr>
        </p:nvSpPr>
        <p:spPr>
          <a:xfrm>
            <a:off x="7010400" y="6492875"/>
            <a:ext cx="2133600" cy="365125"/>
          </a:xfrm>
          <a:prstGeom prst="rect">
            <a:avLst/>
          </a:prstGeom>
        </p:spPr>
        <p:txBody>
          <a:bodyPr/>
          <a:lstStyle/>
          <a:p>
            <a:pPr algn="r">
              <a:defRPr/>
            </a:pPr>
            <a:fld id="{84452C2C-CBCE-4675-83E7-EDE779365610}" type="slidenum">
              <a:rPr lang="en-US" sz="1200" smtClean="0">
                <a:latin typeface="+mn-lt"/>
              </a:rPr>
              <a:pPr algn="r">
                <a:defRPr/>
              </a:pPr>
              <a:t>24</a:t>
            </a:fld>
            <a:endParaRPr lang="en-US" sz="1200" dirty="0">
              <a:latin typeface="+mn-lt"/>
            </a:endParaRPr>
          </a:p>
        </p:txBody>
      </p:sp>
      <p:sp>
        <p:nvSpPr>
          <p:cNvPr id="2068" name="Rectangle 24"/>
          <p:cNvSpPr>
            <a:spLocks noChangeArrowheads="1"/>
          </p:cNvSpPr>
          <p:nvPr>
            <p:custDataLst>
              <p:tags r:id="rId9"/>
            </p:custDataLst>
          </p:nvPr>
        </p:nvSpPr>
        <p:spPr bwMode="auto">
          <a:xfrm>
            <a:off x="255588" y="5181600"/>
            <a:ext cx="2259012" cy="228600"/>
          </a:xfrm>
          <a:prstGeom prst="rect">
            <a:avLst/>
          </a:prstGeom>
          <a:solidFill>
            <a:srgbClr val="ACC6D0"/>
          </a:solidFill>
          <a:ln w="9525">
            <a:solidFill>
              <a:srgbClr val="ACC6D0"/>
            </a:solidFill>
            <a:miter lim="800000"/>
            <a:headEnd/>
            <a:tailEnd/>
          </a:ln>
        </p:spPr>
        <p:txBody>
          <a:bodyPr wrap="none" lIns="28325" tIns="14163" rIns="28325" bIns="14163" anchor="ctr"/>
          <a:lstStyle/>
          <a:p>
            <a:pPr algn="ctr">
              <a:lnSpc>
                <a:spcPct val="80000"/>
              </a:lnSpc>
            </a:pPr>
            <a:r>
              <a:rPr lang="en-US" sz="1600" b="1">
                <a:latin typeface="Calibri" pitchFamily="34" charset="0"/>
              </a:rPr>
              <a:t>Framework for Standards</a:t>
            </a:r>
            <a:endParaRPr lang="ms-MY" sz="1600" b="1">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0" y="-76200"/>
            <a:ext cx="7239000" cy="582613"/>
          </a:xfrm>
        </p:spPr>
        <p:txBody>
          <a:bodyPr/>
          <a:lstStyle/>
          <a:p>
            <a:pPr algn="l">
              <a:defRPr/>
            </a:pPr>
            <a:r>
              <a:rPr lang="en-US" sz="2400" kern="0" dirty="0" smtClean="0">
                <a:solidFill>
                  <a:schemeClr val="tx2"/>
                </a:solidFill>
                <a:latin typeface="Calibri" pitchFamily="34" charset="0"/>
                <a:cs typeface="Calibri" pitchFamily="34" charset="0"/>
              </a:rPr>
              <a:t>Standards</a:t>
            </a:r>
            <a:endParaRPr lang="ms-MY" sz="2400" kern="0" dirty="0" smtClean="0">
              <a:solidFill>
                <a:schemeClr val="tx2"/>
              </a:solidFill>
              <a:latin typeface="Calibri" pitchFamily="34" charset="0"/>
              <a:cs typeface="Calibri" pitchFamily="34" charset="0"/>
            </a:endParaRPr>
          </a:p>
        </p:txBody>
      </p:sp>
      <p:sp>
        <p:nvSpPr>
          <p:cNvPr id="21507" name="Rectangle 7"/>
          <p:cNvSpPr>
            <a:spLocks noChangeArrowheads="1"/>
          </p:cNvSpPr>
          <p:nvPr/>
        </p:nvSpPr>
        <p:spPr bwMode="auto">
          <a:xfrm>
            <a:off x="304800" y="4419600"/>
            <a:ext cx="3956050" cy="381000"/>
          </a:xfrm>
          <a:prstGeom prst="rect">
            <a:avLst/>
          </a:prstGeom>
          <a:solidFill>
            <a:srgbClr val="002960"/>
          </a:solidFill>
          <a:ln w="19050">
            <a:noFill/>
            <a:miter lim="800000"/>
            <a:headEnd/>
            <a:tailEnd/>
          </a:ln>
        </p:spPr>
        <p:txBody>
          <a:bodyPr lIns="46775" tIns="46775" rIns="46775" bIns="46775" anchor="ctr"/>
          <a:lstStyle/>
          <a:p>
            <a:pPr algn="ctr" defTabSz="812800" eaLnBrk="0" hangingPunct="0">
              <a:defRPr/>
            </a:pPr>
            <a:r>
              <a:rPr lang="en-US" b="1" dirty="0">
                <a:solidFill>
                  <a:srgbClr val="FFFFFF"/>
                </a:solidFill>
                <a:latin typeface="+mn-lt"/>
              </a:rPr>
              <a:t>Key Issues</a:t>
            </a:r>
          </a:p>
        </p:txBody>
      </p:sp>
      <p:sp>
        <p:nvSpPr>
          <p:cNvPr id="21508" name="Rectangle 4"/>
          <p:cNvSpPr>
            <a:spLocks noChangeArrowheads="1"/>
          </p:cNvSpPr>
          <p:nvPr/>
        </p:nvSpPr>
        <p:spPr bwMode="auto">
          <a:xfrm>
            <a:off x="2667000" y="1295400"/>
            <a:ext cx="6172200" cy="3048000"/>
          </a:xfrm>
          <a:prstGeom prst="rect">
            <a:avLst/>
          </a:prstGeom>
          <a:solidFill>
            <a:schemeClr val="accent1">
              <a:lumMod val="20000"/>
              <a:lumOff val="80000"/>
            </a:schemeClr>
          </a:solidFill>
          <a:ln w="19050">
            <a:noFill/>
            <a:miter lim="800000"/>
            <a:headEnd/>
            <a:tailEnd/>
          </a:ln>
        </p:spPr>
        <p:txBody>
          <a:bodyPr lIns="143924" tIns="46775" rIns="46775" bIns="46775" anchor="ctr"/>
          <a:lstStyle/>
          <a:p>
            <a:pPr marL="119063" indent="-119063" algn="just" defTabSz="910435">
              <a:buFont typeface="Arial" pitchFamily="34" charset="0"/>
              <a:buChar char="•"/>
              <a:defRPr/>
            </a:pPr>
            <a:r>
              <a:rPr lang="en-US" sz="1200" dirty="0" smtClean="0">
                <a:solidFill>
                  <a:prstClr val="black"/>
                </a:solidFill>
              </a:rPr>
              <a:t>Ministry of Science, Technology and Innovation (MOSTI)</a:t>
            </a:r>
          </a:p>
          <a:p>
            <a:pPr marL="119063" indent="-119063" algn="just" defTabSz="910435">
              <a:buFont typeface="Arial" pitchFamily="34" charset="0"/>
              <a:buChar char="•"/>
              <a:defRPr/>
            </a:pPr>
            <a:r>
              <a:rPr lang="en-US" sz="1200" dirty="0" smtClean="0">
                <a:solidFill>
                  <a:prstClr val="black"/>
                </a:solidFill>
              </a:rPr>
              <a:t>Ministry of International Trade and Industry (MITI)</a:t>
            </a:r>
          </a:p>
          <a:p>
            <a:pPr marL="119063" indent="-119063" algn="just" defTabSz="910435">
              <a:buFont typeface="Arial" pitchFamily="34" charset="0"/>
              <a:buChar char="•"/>
              <a:defRPr/>
            </a:pPr>
            <a:r>
              <a:rPr lang="en-US" sz="1200" dirty="0" smtClean="0">
                <a:solidFill>
                  <a:prstClr val="black"/>
                </a:solidFill>
              </a:rPr>
              <a:t>Ministry of Agriculture</a:t>
            </a:r>
          </a:p>
          <a:p>
            <a:pPr marL="119063" indent="-119063" algn="just" defTabSz="910435">
              <a:buFont typeface="Arial" pitchFamily="34" charset="0"/>
              <a:buChar char="•"/>
              <a:defRPr/>
            </a:pPr>
            <a:r>
              <a:rPr lang="en-US" sz="1200" dirty="0" smtClean="0">
                <a:solidFill>
                  <a:prstClr val="black"/>
                </a:solidFill>
              </a:rPr>
              <a:t>Ministry of Energy, Green Technology and Water </a:t>
            </a:r>
            <a:r>
              <a:rPr lang="ms-MY" sz="1200" dirty="0" smtClean="0"/>
              <a:t>(KeTTHA)</a:t>
            </a:r>
            <a:endParaRPr lang="en-US" sz="1200" dirty="0" smtClean="0"/>
          </a:p>
          <a:p>
            <a:pPr marL="119063" indent="-119063" algn="just" defTabSz="910435">
              <a:buFont typeface="Arial" pitchFamily="34" charset="0"/>
              <a:buChar char="•"/>
              <a:defRPr/>
            </a:pPr>
            <a:r>
              <a:rPr lang="en-US" sz="1200" dirty="0" smtClean="0">
                <a:solidFill>
                  <a:prstClr val="black"/>
                </a:solidFill>
              </a:rPr>
              <a:t>Ministry of Health</a:t>
            </a:r>
          </a:p>
          <a:p>
            <a:pPr marL="119063" indent="-119063" algn="just" defTabSz="910435">
              <a:buFont typeface="Arial" pitchFamily="34" charset="0"/>
              <a:buChar char="•"/>
              <a:defRPr/>
            </a:pPr>
            <a:r>
              <a:rPr lang="en-US" sz="1200" dirty="0" smtClean="0">
                <a:solidFill>
                  <a:prstClr val="black"/>
                </a:solidFill>
              </a:rPr>
              <a:t>Ministry of Work</a:t>
            </a:r>
            <a:endParaRPr lang="en-US" sz="1200" dirty="0" smtClean="0"/>
          </a:p>
          <a:p>
            <a:pPr marL="119063" indent="-119063" algn="just" defTabSz="910435">
              <a:buFont typeface="Arial" pitchFamily="34" charset="0"/>
              <a:buChar char="•"/>
              <a:defRPr/>
            </a:pPr>
            <a:r>
              <a:rPr lang="en-US" sz="1200" dirty="0" smtClean="0">
                <a:solidFill>
                  <a:prstClr val="black"/>
                </a:solidFill>
              </a:rPr>
              <a:t>Economic Planning Unit (EPU)</a:t>
            </a:r>
          </a:p>
          <a:p>
            <a:pPr marL="119063" indent="-119063" algn="just" defTabSz="910435">
              <a:buFont typeface="Arial" pitchFamily="34" charset="0"/>
              <a:buChar char="•"/>
              <a:defRPr/>
            </a:pPr>
            <a:r>
              <a:rPr lang="en-US" sz="1200" dirty="0" err="1" smtClean="0"/>
              <a:t>Majlis</a:t>
            </a:r>
            <a:r>
              <a:rPr lang="en-US" sz="1200" dirty="0" smtClean="0"/>
              <a:t> </a:t>
            </a:r>
            <a:r>
              <a:rPr lang="en-US" sz="1200" dirty="0" err="1" smtClean="0"/>
              <a:t>Keselamatan</a:t>
            </a:r>
            <a:r>
              <a:rPr lang="en-US" sz="1200" dirty="0" smtClean="0"/>
              <a:t> Negara, </a:t>
            </a:r>
            <a:r>
              <a:rPr lang="en-US" sz="1200" dirty="0" err="1" smtClean="0"/>
              <a:t>Jabatan</a:t>
            </a:r>
            <a:r>
              <a:rPr lang="en-US" sz="1200" dirty="0" smtClean="0"/>
              <a:t> </a:t>
            </a:r>
            <a:r>
              <a:rPr lang="en-US" sz="1200" dirty="0" err="1" smtClean="0"/>
              <a:t>Perdana</a:t>
            </a:r>
            <a:r>
              <a:rPr lang="en-US" sz="1200" dirty="0" smtClean="0"/>
              <a:t> </a:t>
            </a:r>
            <a:r>
              <a:rPr lang="en-US" sz="1200" dirty="0" err="1" smtClean="0"/>
              <a:t>Menteri</a:t>
            </a:r>
            <a:r>
              <a:rPr lang="en-US" sz="1200" dirty="0" smtClean="0"/>
              <a:t> </a:t>
            </a:r>
          </a:p>
          <a:p>
            <a:pPr marL="119063" indent="-119063" algn="just" defTabSz="910435">
              <a:buFont typeface="Arial" pitchFamily="34" charset="0"/>
              <a:buChar char="•"/>
              <a:defRPr/>
            </a:pPr>
            <a:r>
              <a:rPr lang="ms-MY" sz="1200" dirty="0" smtClean="0"/>
              <a:t>SIRIM Berhad </a:t>
            </a:r>
            <a:endParaRPr lang="en-US" sz="1200" dirty="0" smtClean="0"/>
          </a:p>
          <a:p>
            <a:pPr marL="119063" indent="-119063" algn="just" defTabSz="910435">
              <a:buFont typeface="Arial" pitchFamily="34" charset="0"/>
              <a:buChar char="•"/>
              <a:defRPr/>
            </a:pPr>
            <a:r>
              <a:rPr lang="en-US" sz="1200" dirty="0" smtClean="0">
                <a:solidFill>
                  <a:prstClr val="black"/>
                </a:solidFill>
              </a:rPr>
              <a:t>Department of Standards Malaysia (STANDARDS MALAYSIA)</a:t>
            </a:r>
          </a:p>
          <a:p>
            <a:pPr marL="119063" indent="-119063" algn="just" defTabSz="910435">
              <a:buFont typeface="Arial" pitchFamily="34" charset="0"/>
              <a:buChar char="•"/>
              <a:defRPr/>
            </a:pPr>
            <a:r>
              <a:rPr lang="en-US" sz="1200" dirty="0" err="1" smtClean="0"/>
              <a:t>Cybersecurity</a:t>
            </a:r>
            <a:r>
              <a:rPr lang="en-US" sz="1200" dirty="0" smtClean="0"/>
              <a:t> Malaysia</a:t>
            </a:r>
          </a:p>
          <a:p>
            <a:pPr marL="119063" indent="-119063" algn="just" defTabSz="910435">
              <a:buFont typeface="Arial" pitchFamily="34" charset="0"/>
              <a:buChar char="•"/>
              <a:defRPr/>
            </a:pPr>
            <a:r>
              <a:rPr lang="en-MY" sz="1200" dirty="0" err="1" smtClean="0"/>
              <a:t>Halal</a:t>
            </a:r>
            <a:r>
              <a:rPr lang="en-MY" sz="1200" dirty="0" smtClean="0"/>
              <a:t> Industry Development Corporation (HDC)</a:t>
            </a:r>
          </a:p>
          <a:p>
            <a:pPr marL="119063" indent="-119063" algn="just" defTabSz="910435">
              <a:buFont typeface="Arial" pitchFamily="34" charset="0"/>
              <a:buChar char="•"/>
              <a:defRPr/>
            </a:pPr>
            <a:r>
              <a:rPr lang="en-US" sz="1200" dirty="0" err="1" smtClean="0">
                <a:solidFill>
                  <a:prstClr val="black"/>
                </a:solidFill>
              </a:rPr>
              <a:t>Jabatan</a:t>
            </a:r>
            <a:r>
              <a:rPr lang="en-US" sz="1200" dirty="0" smtClean="0">
                <a:solidFill>
                  <a:prstClr val="black"/>
                </a:solidFill>
              </a:rPr>
              <a:t> </a:t>
            </a:r>
            <a:r>
              <a:rPr lang="en-US" sz="1200" dirty="0" err="1" smtClean="0">
                <a:solidFill>
                  <a:prstClr val="black"/>
                </a:solidFill>
              </a:rPr>
              <a:t>Kemajuan</a:t>
            </a:r>
            <a:r>
              <a:rPr lang="en-US" sz="1200" dirty="0" smtClean="0">
                <a:solidFill>
                  <a:prstClr val="black"/>
                </a:solidFill>
              </a:rPr>
              <a:t> Islam Malaysia (JAKIM)</a:t>
            </a:r>
          </a:p>
          <a:p>
            <a:pPr marL="119063" indent="-119063" algn="just" defTabSz="910435">
              <a:buFont typeface="Arial" pitchFamily="34" charset="0"/>
              <a:buChar char="•"/>
              <a:defRPr/>
            </a:pPr>
            <a:r>
              <a:rPr lang="ms-MY" sz="1200" dirty="0" smtClean="0"/>
              <a:t>Construction Industry Development Board (CIDB)</a:t>
            </a:r>
          </a:p>
          <a:p>
            <a:pPr marL="119063" indent="-119063" algn="just" defTabSz="910435">
              <a:buFont typeface="Arial" pitchFamily="34" charset="0"/>
              <a:buChar char="•"/>
              <a:defRPr/>
            </a:pPr>
            <a:r>
              <a:rPr lang="en-US" sz="1200" dirty="0" smtClean="0"/>
              <a:t>Malaysian Agricultural Research and Development Institute </a:t>
            </a:r>
            <a:r>
              <a:rPr lang="ms-MY" sz="1200" dirty="0" smtClean="0"/>
              <a:t>(MARDI)</a:t>
            </a:r>
          </a:p>
          <a:p>
            <a:pPr marL="119063" indent="-119063" algn="just" defTabSz="910435">
              <a:buFont typeface="Arial" pitchFamily="34" charset="0"/>
              <a:buChar char="•"/>
              <a:defRPr/>
            </a:pPr>
            <a:r>
              <a:rPr lang="en-US" sz="1200" dirty="0" smtClean="0"/>
              <a:t>Malaysian Communications and Multimedia Commission (MCMC)</a:t>
            </a:r>
            <a:endParaRPr lang="en-US" sz="1200" dirty="0">
              <a:solidFill>
                <a:prstClr val="black"/>
              </a:solidFill>
            </a:endParaRPr>
          </a:p>
        </p:txBody>
      </p:sp>
      <p:sp>
        <p:nvSpPr>
          <p:cNvPr id="21509" name="Rectangle 7"/>
          <p:cNvSpPr>
            <a:spLocks noChangeArrowheads="1"/>
          </p:cNvSpPr>
          <p:nvPr/>
        </p:nvSpPr>
        <p:spPr bwMode="auto">
          <a:xfrm>
            <a:off x="304800" y="1295400"/>
            <a:ext cx="2286000" cy="3048000"/>
          </a:xfrm>
          <a:prstGeom prst="rect">
            <a:avLst/>
          </a:prstGeom>
          <a:solidFill>
            <a:srgbClr val="002960"/>
          </a:solidFill>
          <a:ln w="19050">
            <a:noFill/>
            <a:miter lim="800000"/>
            <a:headEnd/>
            <a:tailEnd/>
          </a:ln>
        </p:spPr>
        <p:txBody>
          <a:bodyPr lIns="46775" tIns="46775" rIns="46775" bIns="46775" anchor="ctr"/>
          <a:lstStyle/>
          <a:p>
            <a:pPr algn="ctr" defTabSz="812800" eaLnBrk="0" hangingPunct="0">
              <a:defRPr/>
            </a:pPr>
            <a:r>
              <a:rPr lang="en-US" b="1">
                <a:solidFill>
                  <a:srgbClr val="FFFFFF"/>
                </a:solidFill>
                <a:latin typeface="+mn-lt"/>
              </a:rPr>
              <a:t>Key involved parties</a:t>
            </a:r>
          </a:p>
        </p:txBody>
      </p:sp>
      <p:sp>
        <p:nvSpPr>
          <p:cNvPr id="15" name="Pentagon 14"/>
          <p:cNvSpPr/>
          <p:nvPr/>
        </p:nvSpPr>
        <p:spPr>
          <a:xfrm rot="5400000">
            <a:off x="1301993" y="3879606"/>
            <a:ext cx="1962152" cy="3956540"/>
          </a:xfrm>
          <a:prstGeom prst="homePlate">
            <a:avLst>
              <a:gd name="adj" fmla="val 1434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lIns="91402" tIns="45701" rIns="91402" bIns="45701"/>
          <a:lstStyle/>
          <a:p>
            <a:pPr marL="120650" indent="-120650">
              <a:buFont typeface="Arial" pitchFamily="34" charset="0"/>
              <a:buChar char="•"/>
              <a:defRPr/>
            </a:pPr>
            <a:r>
              <a:rPr lang="en-US" sz="1400" dirty="0" smtClean="0">
                <a:solidFill>
                  <a:schemeClr val="tx1"/>
                </a:solidFill>
              </a:rPr>
              <a:t>Inadequate </a:t>
            </a:r>
            <a:r>
              <a:rPr lang="en-US" sz="1400" dirty="0">
                <a:solidFill>
                  <a:schemeClr val="tx1"/>
                </a:solidFill>
              </a:rPr>
              <a:t>capacity due to poor production standards</a:t>
            </a:r>
          </a:p>
          <a:p>
            <a:pPr marL="120650" indent="-120650">
              <a:buFont typeface="Arial" pitchFamily="34" charset="0"/>
              <a:buChar char="•"/>
              <a:defRPr/>
            </a:pPr>
            <a:r>
              <a:rPr lang="en-US" sz="1400" dirty="0">
                <a:solidFill>
                  <a:schemeClr val="tx1"/>
                </a:solidFill>
              </a:rPr>
              <a:t>Absence of effective governance structure</a:t>
            </a:r>
          </a:p>
          <a:p>
            <a:pPr marL="120650" indent="-120650">
              <a:buFont typeface="Arial" pitchFamily="34" charset="0"/>
              <a:buChar char="•"/>
              <a:defRPr/>
            </a:pPr>
            <a:r>
              <a:rPr lang="en-US" sz="1400" dirty="0">
                <a:solidFill>
                  <a:schemeClr val="tx1"/>
                </a:solidFill>
              </a:rPr>
              <a:t>Inadequate compliance mechanism</a:t>
            </a:r>
          </a:p>
          <a:p>
            <a:pPr marL="120650" indent="-120650">
              <a:buFont typeface="Arial" pitchFamily="34" charset="0"/>
              <a:buChar char="•"/>
              <a:defRPr/>
            </a:pPr>
            <a:r>
              <a:rPr lang="en-US" sz="1400" dirty="0">
                <a:solidFill>
                  <a:schemeClr val="tx1"/>
                </a:solidFill>
              </a:rPr>
              <a:t>No  control of Sub-standard products entering Malaysian market</a:t>
            </a:r>
          </a:p>
          <a:p>
            <a:pPr marL="120650" indent="-120650">
              <a:buFont typeface="Arial" pitchFamily="34" charset="0"/>
              <a:buChar char="•"/>
              <a:defRPr/>
            </a:pPr>
            <a:r>
              <a:rPr lang="en-US" sz="1400" dirty="0">
                <a:solidFill>
                  <a:schemeClr val="tx1"/>
                </a:solidFill>
              </a:rPr>
              <a:t>Inability to penetrate specific markets</a:t>
            </a:r>
          </a:p>
          <a:p>
            <a:pPr marL="120650" indent="-120650">
              <a:buFont typeface="Arial" pitchFamily="34" charset="0"/>
              <a:buChar char="•"/>
              <a:defRPr/>
            </a:pPr>
            <a:endParaRPr lang="en-US" sz="1400" dirty="0">
              <a:solidFill>
                <a:schemeClr val="tx1"/>
              </a:solidFill>
            </a:endParaRPr>
          </a:p>
          <a:p>
            <a:pPr marL="120650" indent="-120650">
              <a:buFont typeface="Arial" pitchFamily="34" charset="0"/>
              <a:buChar char="•"/>
              <a:defRPr/>
            </a:pPr>
            <a:endParaRPr lang="en-US" sz="1400" dirty="0">
              <a:solidFill>
                <a:schemeClr val="tx1"/>
              </a:solidFill>
              <a:cs typeface="Arial" charset="0"/>
            </a:endParaRPr>
          </a:p>
          <a:p>
            <a:pPr marL="120650" indent="-120650">
              <a:buFont typeface="Arial" pitchFamily="34" charset="0"/>
              <a:buChar char="•"/>
              <a:defRPr/>
            </a:pPr>
            <a:endParaRPr lang="en-MY" sz="1400" dirty="0">
              <a:solidFill>
                <a:schemeClr val="tx1"/>
              </a:solidFill>
              <a:cs typeface="Calibri" pitchFamily="34" charset="0"/>
            </a:endParaRPr>
          </a:p>
        </p:txBody>
      </p:sp>
      <p:sp>
        <p:nvSpPr>
          <p:cNvPr id="21511" name="Rectangle 4"/>
          <p:cNvSpPr>
            <a:spLocks noChangeArrowheads="1"/>
          </p:cNvSpPr>
          <p:nvPr/>
        </p:nvSpPr>
        <p:spPr bwMode="auto">
          <a:xfrm>
            <a:off x="533400" y="3657600"/>
            <a:ext cx="3373438" cy="2209800"/>
          </a:xfrm>
          <a:prstGeom prst="rect">
            <a:avLst/>
          </a:prstGeom>
          <a:noFill/>
          <a:ln w="19050">
            <a:noFill/>
            <a:miter lim="800000"/>
            <a:headEnd/>
            <a:tailEnd/>
          </a:ln>
        </p:spPr>
        <p:txBody>
          <a:bodyPr lIns="143924" tIns="46775" rIns="46775" bIns="46775" anchor="ctr"/>
          <a:lstStyle/>
          <a:p>
            <a:pPr marL="107950" indent="-107950" defTabSz="812800" eaLnBrk="0" hangingPunct="0">
              <a:buClr>
                <a:srgbClr val="C00000"/>
              </a:buClr>
              <a:buFont typeface="Wingdings" pitchFamily="2" charset="2"/>
              <a:buChar char="§"/>
              <a:defRPr/>
            </a:pPr>
            <a:endParaRPr lang="en-US" b="1">
              <a:latin typeface="+mn-lt"/>
            </a:endParaRPr>
          </a:p>
        </p:txBody>
      </p:sp>
      <p:sp>
        <p:nvSpPr>
          <p:cNvPr id="21512" name="Rectangle 7"/>
          <p:cNvSpPr>
            <a:spLocks noChangeArrowheads="1"/>
          </p:cNvSpPr>
          <p:nvPr/>
        </p:nvSpPr>
        <p:spPr bwMode="auto">
          <a:xfrm>
            <a:off x="4724400" y="4419600"/>
            <a:ext cx="4114800" cy="381000"/>
          </a:xfrm>
          <a:prstGeom prst="rect">
            <a:avLst/>
          </a:prstGeom>
          <a:solidFill>
            <a:srgbClr val="002960"/>
          </a:solidFill>
          <a:ln w="19050">
            <a:noFill/>
            <a:miter lim="800000"/>
            <a:headEnd/>
            <a:tailEnd/>
          </a:ln>
        </p:spPr>
        <p:txBody>
          <a:bodyPr lIns="46775" tIns="46775" rIns="46775" bIns="46775" anchor="ctr"/>
          <a:lstStyle/>
          <a:p>
            <a:pPr algn="ctr" defTabSz="812800" eaLnBrk="0" hangingPunct="0">
              <a:defRPr/>
            </a:pPr>
            <a:r>
              <a:rPr lang="en-US" b="1" dirty="0">
                <a:solidFill>
                  <a:srgbClr val="FFFFFF"/>
                </a:solidFill>
                <a:latin typeface="+mn-lt"/>
              </a:rPr>
              <a:t>Key Recommendations</a:t>
            </a:r>
          </a:p>
        </p:txBody>
      </p:sp>
      <p:sp>
        <p:nvSpPr>
          <p:cNvPr id="17" name="Pentagon 16"/>
          <p:cNvSpPr/>
          <p:nvPr/>
        </p:nvSpPr>
        <p:spPr>
          <a:xfrm rot="5400000">
            <a:off x="5800725" y="3800475"/>
            <a:ext cx="1962150" cy="4114800"/>
          </a:xfrm>
          <a:prstGeom prst="homePlate">
            <a:avLst>
              <a:gd name="adj" fmla="val 1434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lIns="91402" tIns="45701" rIns="91402" bIns="45701" anchor="ctr"/>
          <a:lstStyle/>
          <a:p>
            <a:pPr marL="120650" indent="-120650">
              <a:buFont typeface="Arial" pitchFamily="34" charset="0"/>
              <a:buChar char="•"/>
              <a:defRPr/>
            </a:pPr>
            <a:endParaRPr lang="en-US" sz="1400" dirty="0" smtClean="0">
              <a:solidFill>
                <a:schemeClr val="tx1"/>
              </a:solidFill>
              <a:cs typeface="Calibri" pitchFamily="34" charset="0"/>
            </a:endParaRPr>
          </a:p>
          <a:p>
            <a:pPr marL="120650" indent="-120650">
              <a:buFont typeface="Arial" pitchFamily="34" charset="0"/>
              <a:buChar char="•"/>
              <a:defRPr/>
            </a:pPr>
            <a:endParaRPr lang="en-US" sz="1400" dirty="0" smtClean="0">
              <a:solidFill>
                <a:schemeClr val="tx1"/>
              </a:solidFill>
              <a:cs typeface="Calibri" pitchFamily="34" charset="0"/>
            </a:endParaRPr>
          </a:p>
          <a:p>
            <a:pPr marL="120650" indent="-120650">
              <a:buFont typeface="Arial" pitchFamily="34" charset="0"/>
              <a:buChar char="•"/>
              <a:defRPr/>
            </a:pPr>
            <a:endParaRPr lang="en-US" sz="1400" dirty="0" smtClean="0">
              <a:solidFill>
                <a:schemeClr val="tx1"/>
              </a:solidFill>
              <a:cs typeface="Calibri" pitchFamily="34" charset="0"/>
            </a:endParaRPr>
          </a:p>
          <a:p>
            <a:pPr marL="120650" indent="-120650">
              <a:buFont typeface="Arial" pitchFamily="34" charset="0"/>
              <a:buChar char="•"/>
              <a:defRPr/>
            </a:pPr>
            <a:r>
              <a:rPr lang="en-US" sz="1400" dirty="0" smtClean="0">
                <a:solidFill>
                  <a:schemeClr val="tx1"/>
                </a:solidFill>
                <a:cs typeface="Calibri" pitchFamily="34" charset="0"/>
              </a:rPr>
              <a:t>Improve </a:t>
            </a:r>
            <a:r>
              <a:rPr lang="en-US" sz="1400" dirty="0">
                <a:solidFill>
                  <a:schemeClr val="tx1"/>
                </a:solidFill>
                <a:cs typeface="Calibri" pitchFamily="34" charset="0"/>
              </a:rPr>
              <a:t>the process and  timeline for development of standards</a:t>
            </a:r>
          </a:p>
          <a:p>
            <a:pPr marL="120650" indent="-120650">
              <a:buFont typeface="Arial" pitchFamily="34" charset="0"/>
              <a:buChar char="•"/>
              <a:defRPr/>
            </a:pPr>
            <a:r>
              <a:rPr lang="en-US" sz="1400" dirty="0">
                <a:solidFill>
                  <a:schemeClr val="tx1"/>
                </a:solidFill>
                <a:cs typeface="Calibri" pitchFamily="34" charset="0"/>
              </a:rPr>
              <a:t>Establish compliance mechanism for enforcing standards</a:t>
            </a:r>
          </a:p>
          <a:p>
            <a:pPr marL="120650" indent="-120650">
              <a:buFont typeface="Arial" pitchFamily="34" charset="0"/>
              <a:buChar char="•"/>
              <a:defRPr/>
            </a:pPr>
            <a:r>
              <a:rPr lang="en-US" sz="1400" kern="0" dirty="0">
                <a:solidFill>
                  <a:sysClr val="windowText" lastClr="000000"/>
                </a:solidFill>
                <a:cs typeface="Calibri" pitchFamily="34" charset="0"/>
              </a:rPr>
              <a:t>Improves standards of Malaysian goods and services,  allowing Malaysian firms to improve access to International Markets</a:t>
            </a:r>
          </a:p>
          <a:p>
            <a:pPr marL="120650" indent="-120650">
              <a:buFont typeface="Arial" pitchFamily="34" charset="0"/>
              <a:buChar char="•"/>
              <a:defRPr/>
            </a:pPr>
            <a:endParaRPr lang="en-US" sz="1400" kern="0" dirty="0">
              <a:solidFill>
                <a:sysClr val="windowText" lastClr="000000"/>
              </a:solidFill>
              <a:cs typeface="Calibri" pitchFamily="34" charset="0"/>
            </a:endParaRPr>
          </a:p>
          <a:p>
            <a:pPr marL="120650" indent="-120650">
              <a:buFont typeface="Arial" pitchFamily="34" charset="0"/>
              <a:buChar char="•"/>
              <a:defRPr/>
            </a:pPr>
            <a:endParaRPr lang="en-US" sz="1400" kern="0" dirty="0">
              <a:solidFill>
                <a:sysClr val="windowText" lastClr="000000"/>
              </a:solidFill>
              <a:cs typeface="Calibri" pitchFamily="34" charset="0"/>
            </a:endParaRPr>
          </a:p>
          <a:p>
            <a:pPr marL="120650" indent="-120650">
              <a:buFont typeface="Arial" pitchFamily="34" charset="0"/>
              <a:buChar char="•"/>
              <a:defRPr/>
            </a:pPr>
            <a:endParaRPr lang="en-US" sz="1400" dirty="0">
              <a:solidFill>
                <a:prstClr val="black"/>
              </a:solidFill>
              <a:cs typeface="Arial" pitchFamily="34" charset="0"/>
            </a:endParaRPr>
          </a:p>
          <a:p>
            <a:pPr marL="331788" lvl="1" indent="-152400">
              <a:buClr>
                <a:schemeClr val="tx2"/>
              </a:buClr>
              <a:buFontTx/>
              <a:buChar char="•"/>
              <a:defRPr/>
            </a:pPr>
            <a:endParaRPr lang="en-US" sz="1600" b="1" dirty="0">
              <a:solidFill>
                <a:schemeClr val="tx1"/>
              </a:solidFill>
            </a:endParaRPr>
          </a:p>
        </p:txBody>
      </p:sp>
      <p:sp>
        <p:nvSpPr>
          <p:cNvPr id="21514" name="Rectangle 4"/>
          <p:cNvSpPr>
            <a:spLocks noChangeArrowheads="1"/>
          </p:cNvSpPr>
          <p:nvPr/>
        </p:nvSpPr>
        <p:spPr bwMode="auto">
          <a:xfrm>
            <a:off x="4495800" y="3505200"/>
            <a:ext cx="3962400" cy="2667000"/>
          </a:xfrm>
          <a:prstGeom prst="rect">
            <a:avLst/>
          </a:prstGeom>
          <a:noFill/>
          <a:ln w="19050">
            <a:noFill/>
            <a:miter lim="800000"/>
            <a:headEnd/>
            <a:tailEnd/>
          </a:ln>
        </p:spPr>
        <p:txBody>
          <a:bodyPr lIns="143924" tIns="46775" rIns="46775" bIns="46775" anchor="ctr"/>
          <a:lstStyle/>
          <a:p>
            <a:pPr marL="317500" lvl="1" indent="-179388">
              <a:lnSpc>
                <a:spcPct val="95000"/>
              </a:lnSpc>
              <a:buClr>
                <a:srgbClr val="C00000"/>
              </a:buClr>
              <a:buFont typeface="Wingdings" pitchFamily="2" charset="2"/>
              <a:buChar char="§"/>
              <a:defRPr/>
            </a:pPr>
            <a:endParaRPr lang="en-GB" b="1" dirty="0">
              <a:latin typeface="+mn-lt"/>
            </a:endParaRPr>
          </a:p>
        </p:txBody>
      </p:sp>
      <p:sp>
        <p:nvSpPr>
          <p:cNvPr id="21515" name="Rectangle 4"/>
          <p:cNvSpPr>
            <a:spLocks noChangeArrowheads="1"/>
          </p:cNvSpPr>
          <p:nvPr/>
        </p:nvSpPr>
        <p:spPr bwMode="auto">
          <a:xfrm>
            <a:off x="2667000" y="914400"/>
            <a:ext cx="6172200" cy="304800"/>
          </a:xfrm>
          <a:prstGeom prst="rect">
            <a:avLst/>
          </a:prstGeom>
          <a:solidFill>
            <a:schemeClr val="accent1">
              <a:lumMod val="20000"/>
              <a:lumOff val="80000"/>
            </a:schemeClr>
          </a:solidFill>
          <a:ln w="19050">
            <a:noFill/>
            <a:miter lim="800000"/>
            <a:headEnd/>
            <a:tailEnd/>
          </a:ln>
        </p:spPr>
        <p:txBody>
          <a:bodyPr lIns="143924" tIns="46775" rIns="46775" bIns="46775" anchor="ctr"/>
          <a:lstStyle/>
          <a:p>
            <a:pPr algn="ctr" defTabSz="812800" eaLnBrk="0" hangingPunct="0">
              <a:defRPr/>
            </a:pPr>
            <a:r>
              <a:rPr lang="en-US" b="1" dirty="0">
                <a:latin typeface="+mn-lt"/>
              </a:rPr>
              <a:t> Datuk Seri Dr. </a:t>
            </a:r>
            <a:r>
              <a:rPr lang="en-US" b="1" dirty="0" err="1">
                <a:latin typeface="+mn-lt"/>
              </a:rPr>
              <a:t>Maximus</a:t>
            </a:r>
            <a:r>
              <a:rPr lang="en-US" b="1" dirty="0">
                <a:latin typeface="+mn-lt"/>
              </a:rPr>
              <a:t> </a:t>
            </a:r>
            <a:r>
              <a:rPr lang="en-US" b="1" dirty="0" err="1">
                <a:latin typeface="+mn-lt"/>
              </a:rPr>
              <a:t>Johnity</a:t>
            </a:r>
            <a:r>
              <a:rPr lang="en-US" b="1" dirty="0">
                <a:latin typeface="+mn-lt"/>
              </a:rPr>
              <a:t> </a:t>
            </a:r>
            <a:r>
              <a:rPr lang="en-US" b="1" dirty="0" err="1">
                <a:latin typeface="+mn-lt"/>
              </a:rPr>
              <a:t>Ongkili</a:t>
            </a:r>
            <a:endParaRPr lang="en-US" b="1" dirty="0">
              <a:latin typeface="+mn-lt"/>
            </a:endParaRPr>
          </a:p>
        </p:txBody>
      </p:sp>
      <p:sp>
        <p:nvSpPr>
          <p:cNvPr id="21516" name="Rectangle 7"/>
          <p:cNvSpPr>
            <a:spLocks noChangeArrowheads="1"/>
          </p:cNvSpPr>
          <p:nvPr/>
        </p:nvSpPr>
        <p:spPr bwMode="auto">
          <a:xfrm>
            <a:off x="304800" y="914400"/>
            <a:ext cx="2279650" cy="304800"/>
          </a:xfrm>
          <a:prstGeom prst="rect">
            <a:avLst/>
          </a:prstGeom>
          <a:solidFill>
            <a:srgbClr val="002960"/>
          </a:solidFill>
          <a:ln w="19050">
            <a:noFill/>
            <a:miter lim="800000"/>
            <a:headEnd/>
            <a:tailEnd/>
          </a:ln>
        </p:spPr>
        <p:txBody>
          <a:bodyPr lIns="46775" tIns="46775" rIns="46775" bIns="46775" anchor="ctr"/>
          <a:lstStyle/>
          <a:p>
            <a:pPr algn="ctr" defTabSz="812800" eaLnBrk="0" hangingPunct="0">
              <a:defRPr/>
            </a:pPr>
            <a:r>
              <a:rPr lang="en-US" b="1" dirty="0">
                <a:solidFill>
                  <a:srgbClr val="FFFFFF"/>
                </a:solidFill>
                <a:latin typeface="+mn-lt"/>
              </a:rPr>
              <a:t>Lead Minister</a:t>
            </a:r>
          </a:p>
        </p:txBody>
      </p:sp>
      <p:sp>
        <p:nvSpPr>
          <p:cNvPr id="16" name="Rectangle 4"/>
          <p:cNvSpPr>
            <a:spLocks noChangeArrowheads="1"/>
          </p:cNvSpPr>
          <p:nvPr/>
        </p:nvSpPr>
        <p:spPr bwMode="auto">
          <a:xfrm>
            <a:off x="2667000" y="533400"/>
            <a:ext cx="6172200" cy="304800"/>
          </a:xfrm>
          <a:prstGeom prst="rect">
            <a:avLst/>
          </a:prstGeom>
          <a:solidFill>
            <a:srgbClr val="00B050"/>
          </a:solidFill>
          <a:ln w="19050">
            <a:noFill/>
            <a:miter lim="800000"/>
            <a:headEnd/>
            <a:tailEnd/>
          </a:ln>
        </p:spPr>
        <p:txBody>
          <a:bodyPr lIns="143924" tIns="46775" rIns="46775" bIns="46775" anchor="ctr"/>
          <a:lstStyle/>
          <a:p>
            <a:pPr algn="ctr" defTabSz="812800" eaLnBrk="0" hangingPunct="0">
              <a:defRPr/>
            </a:pPr>
            <a:r>
              <a:rPr lang="en-US" b="1" dirty="0">
                <a:latin typeface="+mn-lt"/>
              </a:rPr>
              <a:t>Monitor</a:t>
            </a:r>
          </a:p>
        </p:txBody>
      </p:sp>
      <p:sp>
        <p:nvSpPr>
          <p:cNvPr id="18" name="Rectangle 7"/>
          <p:cNvSpPr>
            <a:spLocks noChangeArrowheads="1"/>
          </p:cNvSpPr>
          <p:nvPr/>
        </p:nvSpPr>
        <p:spPr bwMode="auto">
          <a:xfrm>
            <a:off x="304800" y="514350"/>
            <a:ext cx="2279650" cy="323850"/>
          </a:xfrm>
          <a:prstGeom prst="rect">
            <a:avLst/>
          </a:prstGeom>
          <a:solidFill>
            <a:srgbClr val="002960"/>
          </a:solidFill>
          <a:ln w="19050">
            <a:noFill/>
            <a:miter lim="800000"/>
            <a:headEnd/>
            <a:tailEnd/>
          </a:ln>
        </p:spPr>
        <p:txBody>
          <a:bodyPr lIns="46775" tIns="46775" rIns="46775" bIns="46775" anchor="ctr"/>
          <a:lstStyle/>
          <a:p>
            <a:pPr algn="ctr" defTabSz="812800" eaLnBrk="0" hangingPunct="0">
              <a:defRPr/>
            </a:pPr>
            <a:r>
              <a:rPr lang="en-US" b="1" dirty="0">
                <a:solidFill>
                  <a:srgbClr val="FFFFFF"/>
                </a:solidFill>
                <a:latin typeface="+mn-lt"/>
              </a:rPr>
              <a:t>Attention Required</a:t>
            </a:r>
          </a:p>
        </p:txBody>
      </p:sp>
      <p:sp>
        <p:nvSpPr>
          <p:cNvPr id="19" name="Slide Number Placeholder 18"/>
          <p:cNvSpPr>
            <a:spLocks noGrp="1"/>
          </p:cNvSpPr>
          <p:nvPr>
            <p:ph type="sldNum" sz="quarter" idx="12"/>
          </p:nvPr>
        </p:nvSpPr>
        <p:spPr/>
        <p:txBody>
          <a:bodyPr/>
          <a:lstStyle/>
          <a:p>
            <a:pPr>
              <a:defRPr/>
            </a:pPr>
            <a:fld id="{84452C2C-CBCE-4675-83E7-EDE779365610}"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319DCC-8278-4FFB-96D3-1A5F13F50536}" type="slidenum">
              <a:rPr lang="en-US" smtClean="0"/>
              <a:pPr>
                <a:defRPr/>
              </a:pPr>
              <a:t>26</a:t>
            </a:fld>
            <a:endParaRPr lang="en-US"/>
          </a:p>
        </p:txBody>
      </p:sp>
      <p:graphicFrame>
        <p:nvGraphicFramePr>
          <p:cNvPr id="3" name="Diagram 2"/>
          <p:cNvGraphicFramePr/>
          <p:nvPr/>
        </p:nvGraphicFramePr>
        <p:xfrm>
          <a:off x="914400" y="1143000"/>
          <a:ext cx="7620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04800" y="86380"/>
            <a:ext cx="4727063" cy="523220"/>
          </a:xfrm>
          <a:prstGeom prst="rect">
            <a:avLst/>
          </a:prstGeom>
          <a:noFill/>
        </p:spPr>
        <p:txBody>
          <a:bodyPr wrap="none" rtlCol="0">
            <a:spAutoFit/>
          </a:bodyPr>
          <a:lstStyle/>
          <a:p>
            <a:r>
              <a:rPr lang="en-US" sz="2800" b="1" dirty="0" smtClean="0">
                <a:solidFill>
                  <a:srgbClr val="1F497D"/>
                </a:solidFill>
              </a:rPr>
              <a:t>Key Areas of Improvement</a:t>
            </a:r>
            <a:endParaRPr lang="en-US" sz="2800" b="1" dirty="0">
              <a:solidFill>
                <a:srgbClr val="1F497D"/>
              </a:solidFill>
            </a:endParaRPr>
          </a:p>
        </p:txBody>
      </p:sp>
      <p:sp>
        <p:nvSpPr>
          <p:cNvPr id="5" name="Oval 4"/>
          <p:cNvSpPr/>
          <p:nvPr/>
        </p:nvSpPr>
        <p:spPr>
          <a:xfrm>
            <a:off x="990600" y="2590800"/>
            <a:ext cx="457200" cy="533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70C0"/>
                </a:solidFill>
              </a:rPr>
              <a:t>1</a:t>
            </a:r>
            <a:endParaRPr lang="en-US" sz="2000" b="1" dirty="0">
              <a:solidFill>
                <a:srgbClr val="0070C0"/>
              </a:solidFill>
            </a:endParaRPr>
          </a:p>
        </p:txBody>
      </p:sp>
      <p:sp>
        <p:nvSpPr>
          <p:cNvPr id="6" name="Oval 5"/>
          <p:cNvSpPr/>
          <p:nvPr/>
        </p:nvSpPr>
        <p:spPr>
          <a:xfrm>
            <a:off x="4724400" y="2514600"/>
            <a:ext cx="457200" cy="6096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70C0"/>
                </a:solidFill>
              </a:rPr>
              <a:t>2</a:t>
            </a:r>
            <a:endParaRPr lang="en-US" sz="2000" b="1" dirty="0">
              <a:solidFill>
                <a:srgbClr val="0070C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pPr>
              <a:buNone/>
            </a:pPr>
            <a:r>
              <a:rPr lang="en-US" b="1" dirty="0" smtClean="0">
                <a:solidFill>
                  <a:srgbClr val="FF0000"/>
                </a:solidFill>
              </a:rPr>
              <a:t>Results of Minilab (Nov 2011) </a:t>
            </a:r>
            <a:r>
              <a:rPr lang="en-US" dirty="0" smtClean="0"/>
              <a:t>are:</a:t>
            </a:r>
            <a:endParaRPr lang="en-US" dirty="0"/>
          </a:p>
        </p:txBody>
      </p:sp>
      <p:grpSp>
        <p:nvGrpSpPr>
          <p:cNvPr id="2" name="Group 4"/>
          <p:cNvGrpSpPr/>
          <p:nvPr/>
        </p:nvGrpSpPr>
        <p:grpSpPr>
          <a:xfrm>
            <a:off x="1447800" y="1752600"/>
            <a:ext cx="6019800" cy="1219200"/>
            <a:chOff x="87446" y="186873"/>
            <a:chExt cx="2204940" cy="513901"/>
          </a:xfrm>
        </p:grpSpPr>
        <p:sp>
          <p:nvSpPr>
            <p:cNvPr id="6" name="Chevron 5"/>
            <p:cNvSpPr/>
            <p:nvPr/>
          </p:nvSpPr>
          <p:spPr>
            <a:xfrm>
              <a:off x="87446" y="186873"/>
              <a:ext cx="2204940" cy="513901"/>
            </a:xfrm>
            <a:prstGeom prst="chevron">
              <a:avLst/>
            </a:prstGeom>
            <a:solidFill>
              <a:srgbClr val="00B050"/>
            </a:solidFill>
            <a:effectLst>
              <a:outerShdw blurRad="63500" sx="102000" sy="102000" algn="ctr"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7" name="Chevron 4"/>
            <p:cNvSpPr/>
            <p:nvPr/>
          </p:nvSpPr>
          <p:spPr>
            <a:xfrm>
              <a:off x="256951" y="186873"/>
              <a:ext cx="1691039" cy="5139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2400" b="1" kern="1200" dirty="0" smtClean="0">
                  <a:solidFill>
                    <a:schemeClr val="bg1"/>
                  </a:solidFill>
                  <a:latin typeface="+mn-lt"/>
                  <a:cs typeface="Calibri" pitchFamily="34" charset="0"/>
                </a:rPr>
                <a:t>     Standards Development Timeline Acceleration for Pilot Tests</a:t>
              </a:r>
            </a:p>
          </p:txBody>
        </p:sp>
      </p:grpSp>
      <p:sp>
        <p:nvSpPr>
          <p:cNvPr id="8" name="Rectangle 7"/>
          <p:cNvSpPr/>
          <p:nvPr/>
        </p:nvSpPr>
        <p:spPr bwMode="auto">
          <a:xfrm rot="20745897">
            <a:off x="536510" y="3262014"/>
            <a:ext cx="1850048" cy="876068"/>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9" fontAlgn="auto">
              <a:spcBef>
                <a:spcPts val="0"/>
              </a:spcBef>
              <a:spcAft>
                <a:spcPts val="0"/>
              </a:spcAft>
              <a:defRPr/>
            </a:pPr>
            <a:r>
              <a:rPr lang="en-US" sz="2400" b="1" dirty="0" smtClean="0">
                <a:solidFill>
                  <a:sysClr val="windowText" lastClr="000000"/>
                </a:solidFill>
                <a:latin typeface="Calibri" pitchFamily="34" charset="0"/>
              </a:rPr>
              <a:t>Adoption:</a:t>
            </a:r>
          </a:p>
          <a:p>
            <a:pPr algn="ctr" defTabSz="914109" fontAlgn="auto">
              <a:spcBef>
                <a:spcPts val="0"/>
              </a:spcBef>
              <a:spcAft>
                <a:spcPts val="0"/>
              </a:spcAft>
              <a:defRPr/>
            </a:pPr>
            <a:r>
              <a:rPr lang="en-US" sz="2400" b="1" dirty="0" smtClean="0">
                <a:solidFill>
                  <a:sysClr val="windowText" lastClr="000000"/>
                </a:solidFill>
                <a:latin typeface="Calibri" pitchFamily="34" charset="0"/>
              </a:rPr>
              <a:t>1 Year</a:t>
            </a:r>
          </a:p>
        </p:txBody>
      </p:sp>
      <p:sp>
        <p:nvSpPr>
          <p:cNvPr id="9" name="Rectangle 8"/>
          <p:cNvSpPr/>
          <p:nvPr/>
        </p:nvSpPr>
        <p:spPr bwMode="auto">
          <a:xfrm rot="20745897">
            <a:off x="1679969" y="3870311"/>
            <a:ext cx="2424799" cy="951568"/>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9" fontAlgn="auto">
              <a:spcBef>
                <a:spcPts val="0"/>
              </a:spcBef>
              <a:spcAft>
                <a:spcPts val="0"/>
              </a:spcAft>
              <a:defRPr/>
            </a:pPr>
            <a:r>
              <a:rPr lang="en-US" sz="2400" b="1" dirty="0" smtClean="0">
                <a:solidFill>
                  <a:sysClr val="windowText" lastClr="000000"/>
                </a:solidFill>
                <a:latin typeface="Calibri" pitchFamily="34" charset="0"/>
              </a:rPr>
              <a:t>Adoption:</a:t>
            </a:r>
          </a:p>
          <a:p>
            <a:pPr algn="ctr" defTabSz="914109" fontAlgn="auto">
              <a:spcBef>
                <a:spcPts val="0"/>
              </a:spcBef>
              <a:spcAft>
                <a:spcPts val="0"/>
              </a:spcAft>
              <a:defRPr/>
            </a:pPr>
            <a:r>
              <a:rPr lang="en-US" sz="2400" b="1" dirty="0" smtClean="0">
                <a:solidFill>
                  <a:sysClr val="windowText" lastClr="000000"/>
                </a:solidFill>
                <a:latin typeface="Calibri" pitchFamily="34" charset="0"/>
              </a:rPr>
              <a:t>½ - ¾ Year</a:t>
            </a:r>
          </a:p>
        </p:txBody>
      </p:sp>
      <p:sp>
        <p:nvSpPr>
          <p:cNvPr id="10" name="Rectangle 9"/>
          <p:cNvSpPr/>
          <p:nvPr/>
        </p:nvSpPr>
        <p:spPr bwMode="auto">
          <a:xfrm rot="20745897">
            <a:off x="3121112" y="4682750"/>
            <a:ext cx="1816744" cy="821492"/>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9" fontAlgn="auto">
              <a:spcBef>
                <a:spcPts val="0"/>
              </a:spcBef>
              <a:spcAft>
                <a:spcPts val="0"/>
              </a:spcAft>
              <a:defRPr/>
            </a:pPr>
            <a:r>
              <a:rPr lang="en-US" b="1" dirty="0" smtClean="0">
                <a:solidFill>
                  <a:sysClr val="windowText" lastClr="000000"/>
                </a:solidFill>
                <a:latin typeface="Calibri" pitchFamily="34" charset="0"/>
              </a:rPr>
              <a:t>25-50% Reduction</a:t>
            </a:r>
          </a:p>
        </p:txBody>
      </p:sp>
      <p:sp>
        <p:nvSpPr>
          <p:cNvPr id="11" name="Rectangle 10"/>
          <p:cNvSpPr/>
          <p:nvPr/>
        </p:nvSpPr>
        <p:spPr bwMode="auto">
          <a:xfrm rot="20745897">
            <a:off x="6178328" y="3836472"/>
            <a:ext cx="2121343" cy="934494"/>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9" fontAlgn="auto">
              <a:spcBef>
                <a:spcPts val="0"/>
              </a:spcBef>
              <a:spcAft>
                <a:spcPts val="0"/>
              </a:spcAft>
              <a:defRPr/>
            </a:pPr>
            <a:r>
              <a:rPr lang="en-US" sz="2400" b="1" dirty="0" smtClean="0">
                <a:solidFill>
                  <a:sysClr val="windowText" lastClr="000000"/>
                </a:solidFill>
                <a:latin typeface="Calibri" pitchFamily="34" charset="0"/>
              </a:rPr>
              <a:t>Indigenous:</a:t>
            </a:r>
          </a:p>
          <a:p>
            <a:pPr algn="ctr" defTabSz="914109" fontAlgn="auto">
              <a:spcBef>
                <a:spcPts val="0"/>
              </a:spcBef>
              <a:spcAft>
                <a:spcPts val="0"/>
              </a:spcAft>
              <a:defRPr/>
            </a:pPr>
            <a:r>
              <a:rPr lang="en-US" sz="2400" b="1" dirty="0" smtClean="0">
                <a:solidFill>
                  <a:sysClr val="windowText" lastClr="000000"/>
                </a:solidFill>
                <a:latin typeface="Calibri" pitchFamily="34" charset="0"/>
              </a:rPr>
              <a:t>1 – 1½ Years</a:t>
            </a:r>
          </a:p>
        </p:txBody>
      </p:sp>
      <p:sp>
        <p:nvSpPr>
          <p:cNvPr id="12" name="Rectangle 11"/>
          <p:cNvSpPr/>
          <p:nvPr/>
        </p:nvSpPr>
        <p:spPr bwMode="auto">
          <a:xfrm rot="20745897">
            <a:off x="7290100" y="4738511"/>
            <a:ext cx="1455028" cy="806752"/>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9" fontAlgn="auto">
              <a:spcBef>
                <a:spcPts val="0"/>
              </a:spcBef>
              <a:spcAft>
                <a:spcPts val="0"/>
              </a:spcAft>
              <a:defRPr/>
            </a:pPr>
            <a:r>
              <a:rPr lang="en-US" b="1" dirty="0" smtClean="0">
                <a:solidFill>
                  <a:sysClr val="windowText" lastClr="000000"/>
                </a:solidFill>
                <a:latin typeface="Calibri" pitchFamily="34" charset="0"/>
              </a:rPr>
              <a:t>50-66% Reduction</a:t>
            </a:r>
          </a:p>
        </p:txBody>
      </p:sp>
      <p:sp>
        <p:nvSpPr>
          <p:cNvPr id="13" name="Rectangle 12"/>
          <p:cNvSpPr/>
          <p:nvPr/>
        </p:nvSpPr>
        <p:spPr bwMode="auto">
          <a:xfrm rot="20745897">
            <a:off x="5090503" y="3322223"/>
            <a:ext cx="1699349" cy="710786"/>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9" fontAlgn="auto">
              <a:spcBef>
                <a:spcPts val="0"/>
              </a:spcBef>
              <a:spcAft>
                <a:spcPts val="0"/>
              </a:spcAft>
              <a:defRPr/>
            </a:pPr>
            <a:r>
              <a:rPr lang="en-US" sz="2400" b="1" dirty="0" smtClean="0">
                <a:solidFill>
                  <a:sysClr val="windowText" lastClr="000000"/>
                </a:solidFill>
                <a:latin typeface="Calibri" pitchFamily="34" charset="0"/>
              </a:rPr>
              <a:t>Indigenous:</a:t>
            </a:r>
          </a:p>
          <a:p>
            <a:pPr algn="ctr" defTabSz="914109" fontAlgn="auto">
              <a:spcBef>
                <a:spcPts val="0"/>
              </a:spcBef>
              <a:spcAft>
                <a:spcPts val="0"/>
              </a:spcAft>
              <a:defRPr/>
            </a:pPr>
            <a:r>
              <a:rPr lang="en-US" sz="2400" b="1" dirty="0" smtClean="0">
                <a:solidFill>
                  <a:sysClr val="windowText" lastClr="000000"/>
                </a:solidFill>
                <a:latin typeface="Calibri" pitchFamily="34" charset="0"/>
              </a:rPr>
              <a:t>3 Year</a:t>
            </a:r>
          </a:p>
        </p:txBody>
      </p:sp>
      <p:sp>
        <p:nvSpPr>
          <p:cNvPr id="14" name="TextBox 13"/>
          <p:cNvSpPr txBox="1"/>
          <p:nvPr/>
        </p:nvSpPr>
        <p:spPr>
          <a:xfrm>
            <a:off x="304800" y="304800"/>
            <a:ext cx="8914043" cy="523220"/>
          </a:xfrm>
          <a:prstGeom prst="rect">
            <a:avLst/>
          </a:prstGeom>
          <a:noFill/>
        </p:spPr>
        <p:txBody>
          <a:bodyPr wrap="none" rtlCol="0">
            <a:spAutoFit/>
          </a:bodyPr>
          <a:lstStyle/>
          <a:p>
            <a:r>
              <a:rPr lang="en-US" sz="2800" b="1" dirty="0" smtClean="0">
                <a:solidFill>
                  <a:srgbClr val="1F497D"/>
                </a:solidFill>
              </a:rPr>
              <a:t>     Timelines: Standards Development Acceleration</a:t>
            </a:r>
            <a:endParaRPr lang="en-US" sz="2800" b="1" dirty="0">
              <a:solidFill>
                <a:srgbClr val="1F497D"/>
              </a:solidFill>
            </a:endParaRPr>
          </a:p>
        </p:txBody>
      </p:sp>
      <p:cxnSp>
        <p:nvCxnSpPr>
          <p:cNvPr id="17" name="Straight Connector 16"/>
          <p:cNvCxnSpPr/>
          <p:nvPr/>
        </p:nvCxnSpPr>
        <p:spPr>
          <a:xfrm flipV="1">
            <a:off x="533400" y="3048000"/>
            <a:ext cx="1825336" cy="129540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5032664" y="3048000"/>
            <a:ext cx="1825336" cy="129540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04800" y="381000"/>
            <a:ext cx="457200" cy="533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70C0"/>
                </a:solidFill>
              </a:rPr>
              <a:t>1</a:t>
            </a:r>
            <a:endParaRPr lang="en-US" sz="2000" b="1" dirty="0">
              <a:solidFill>
                <a:srgbClr val="0070C0"/>
              </a:solidFill>
            </a:endParaRPr>
          </a:p>
        </p:txBody>
      </p:sp>
      <p:sp>
        <p:nvSpPr>
          <p:cNvPr id="18" name="Slide Number Placeholder 3"/>
          <p:cNvSpPr>
            <a:spLocks noGrp="1"/>
          </p:cNvSpPr>
          <p:nvPr>
            <p:ph type="sldNum" sz="quarter" idx="12"/>
          </p:nvPr>
        </p:nvSpPr>
        <p:spPr>
          <a:xfrm>
            <a:off x="7010400" y="6492875"/>
            <a:ext cx="2133600" cy="365125"/>
          </a:xfrm>
        </p:spPr>
        <p:txBody>
          <a:bodyPr/>
          <a:lstStyle/>
          <a:p>
            <a:pPr>
              <a:defRPr/>
            </a:pPr>
            <a:fld id="{6669E8FC-5FAC-43DA-B97F-1E0D8B1E891C}" type="slidenum">
              <a:rPr lang="en-US" smtClean="0"/>
              <a:pPr>
                <a:defRPr/>
              </a:pPr>
              <a:t>27</a:t>
            </a:fld>
            <a:endParaRPr lang="en-US" dirty="0"/>
          </a:p>
        </p:txBody>
      </p:sp>
      <p:sp>
        <p:nvSpPr>
          <p:cNvPr id="20" name="TextBox 19"/>
          <p:cNvSpPr txBox="1"/>
          <p:nvPr/>
        </p:nvSpPr>
        <p:spPr>
          <a:xfrm>
            <a:off x="304800" y="5798403"/>
            <a:ext cx="8534400" cy="830997"/>
          </a:xfrm>
          <a:prstGeom prst="rect">
            <a:avLst/>
          </a:prstGeom>
          <a:solidFill>
            <a:srgbClr val="F1650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defRPr/>
            </a:pPr>
            <a:r>
              <a:rPr lang="en-US" sz="2400" b="1" u="sng" dirty="0" smtClean="0">
                <a:solidFill>
                  <a:schemeClr val="tx1"/>
                </a:solidFill>
                <a:latin typeface="+mn-lt"/>
              </a:rPr>
              <a:t>SC Action</a:t>
            </a:r>
            <a:r>
              <a:rPr lang="en-US" sz="2400" b="1" dirty="0" smtClean="0">
                <a:solidFill>
                  <a:schemeClr val="tx1"/>
                </a:solidFill>
                <a:latin typeface="+mn-lt"/>
              </a:rPr>
              <a:t>:</a:t>
            </a:r>
          </a:p>
          <a:p>
            <a:pPr>
              <a:defRPr/>
            </a:pPr>
            <a:r>
              <a:rPr lang="en-US" sz="2400" b="1" dirty="0" smtClean="0">
                <a:solidFill>
                  <a:schemeClr val="tx1"/>
                </a:solidFill>
                <a:latin typeface="+mn-lt"/>
              </a:rPr>
              <a:t>Endorsement of timelines by the Steering Committee</a:t>
            </a:r>
            <a:endParaRPr lang="en-US" sz="2400" b="1" dirty="0">
              <a:solidFill>
                <a:schemeClr val="tx1"/>
              </a:solidFill>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783758" y="495300"/>
            <a:ext cx="2931242" cy="166688"/>
            <a:chOff x="649" y="672"/>
            <a:chExt cx="1809" cy="96"/>
          </a:xfrm>
        </p:grpSpPr>
        <p:sp>
          <p:nvSpPr>
            <p:cNvPr id="13340" name="Line 10"/>
            <p:cNvSpPr>
              <a:spLocks noChangeShapeType="1"/>
            </p:cNvSpPr>
            <p:nvPr/>
          </p:nvSpPr>
          <p:spPr bwMode="auto">
            <a:xfrm>
              <a:off x="658" y="675"/>
              <a:ext cx="1800" cy="0"/>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41" name="Line 11"/>
            <p:cNvSpPr>
              <a:spLocks noChangeShapeType="1"/>
            </p:cNvSpPr>
            <p:nvPr/>
          </p:nvSpPr>
          <p:spPr bwMode="auto">
            <a:xfrm>
              <a:off x="649"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42" name="Line 12"/>
            <p:cNvSpPr>
              <a:spLocks noChangeShapeType="1"/>
            </p:cNvSpPr>
            <p:nvPr/>
          </p:nvSpPr>
          <p:spPr bwMode="auto">
            <a:xfrm>
              <a:off x="2458"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grpSp>
      <p:grpSp>
        <p:nvGrpSpPr>
          <p:cNvPr id="3" name="Group 28"/>
          <p:cNvGrpSpPr>
            <a:grpSpLocks/>
          </p:cNvGrpSpPr>
          <p:nvPr/>
        </p:nvGrpSpPr>
        <p:grpSpPr bwMode="auto">
          <a:xfrm>
            <a:off x="295275" y="522288"/>
            <a:ext cx="2083904" cy="180164"/>
            <a:chOff x="398" y="668"/>
            <a:chExt cx="1800" cy="100"/>
          </a:xfrm>
        </p:grpSpPr>
        <p:sp>
          <p:nvSpPr>
            <p:cNvPr id="13337" name="Line 29"/>
            <p:cNvSpPr>
              <a:spLocks noChangeShapeType="1"/>
            </p:cNvSpPr>
            <p:nvPr/>
          </p:nvSpPr>
          <p:spPr bwMode="auto">
            <a:xfrm>
              <a:off x="398" y="668"/>
              <a:ext cx="1800" cy="0"/>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38" name="Line 30"/>
            <p:cNvSpPr>
              <a:spLocks noChangeShapeType="1"/>
            </p:cNvSpPr>
            <p:nvPr/>
          </p:nvSpPr>
          <p:spPr bwMode="auto">
            <a:xfrm>
              <a:off x="398"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39" name="Line 31"/>
            <p:cNvSpPr>
              <a:spLocks noChangeShapeType="1"/>
            </p:cNvSpPr>
            <p:nvPr/>
          </p:nvSpPr>
          <p:spPr bwMode="auto">
            <a:xfrm>
              <a:off x="2198"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grpSp>
      <p:grpSp>
        <p:nvGrpSpPr>
          <p:cNvPr id="4" name="Group 9"/>
          <p:cNvGrpSpPr>
            <a:grpSpLocks/>
          </p:cNvGrpSpPr>
          <p:nvPr/>
        </p:nvGrpSpPr>
        <p:grpSpPr bwMode="auto">
          <a:xfrm>
            <a:off x="6227763" y="549275"/>
            <a:ext cx="2308225" cy="134938"/>
            <a:chOff x="649" y="672"/>
            <a:chExt cx="1809" cy="96"/>
          </a:xfrm>
        </p:grpSpPr>
        <p:sp>
          <p:nvSpPr>
            <p:cNvPr id="13334" name="Line 10"/>
            <p:cNvSpPr>
              <a:spLocks noChangeShapeType="1"/>
            </p:cNvSpPr>
            <p:nvPr/>
          </p:nvSpPr>
          <p:spPr bwMode="auto">
            <a:xfrm>
              <a:off x="658" y="675"/>
              <a:ext cx="1800" cy="0"/>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35" name="Line 11"/>
            <p:cNvSpPr>
              <a:spLocks noChangeShapeType="1"/>
            </p:cNvSpPr>
            <p:nvPr/>
          </p:nvSpPr>
          <p:spPr bwMode="auto">
            <a:xfrm>
              <a:off x="649"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36" name="Line 12"/>
            <p:cNvSpPr>
              <a:spLocks noChangeShapeType="1"/>
            </p:cNvSpPr>
            <p:nvPr/>
          </p:nvSpPr>
          <p:spPr bwMode="auto">
            <a:xfrm>
              <a:off x="2458"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grpSp>
      <p:grpSp>
        <p:nvGrpSpPr>
          <p:cNvPr id="5" name="Group 9"/>
          <p:cNvGrpSpPr>
            <a:grpSpLocks/>
          </p:cNvGrpSpPr>
          <p:nvPr/>
        </p:nvGrpSpPr>
        <p:grpSpPr bwMode="auto">
          <a:xfrm>
            <a:off x="5943600" y="4365625"/>
            <a:ext cx="2308225" cy="134938"/>
            <a:chOff x="649" y="672"/>
            <a:chExt cx="1809" cy="96"/>
          </a:xfrm>
        </p:grpSpPr>
        <p:sp>
          <p:nvSpPr>
            <p:cNvPr id="13331" name="Line 10"/>
            <p:cNvSpPr>
              <a:spLocks noChangeShapeType="1"/>
            </p:cNvSpPr>
            <p:nvPr/>
          </p:nvSpPr>
          <p:spPr bwMode="auto">
            <a:xfrm>
              <a:off x="658" y="675"/>
              <a:ext cx="1800" cy="0"/>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32" name="Line 11"/>
            <p:cNvSpPr>
              <a:spLocks noChangeShapeType="1"/>
            </p:cNvSpPr>
            <p:nvPr/>
          </p:nvSpPr>
          <p:spPr bwMode="auto">
            <a:xfrm>
              <a:off x="649"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sp>
          <p:nvSpPr>
            <p:cNvPr id="13333" name="Line 12"/>
            <p:cNvSpPr>
              <a:spLocks noChangeShapeType="1"/>
            </p:cNvSpPr>
            <p:nvPr/>
          </p:nvSpPr>
          <p:spPr bwMode="auto">
            <a:xfrm>
              <a:off x="2458" y="672"/>
              <a:ext cx="0" cy="96"/>
            </a:xfrm>
            <a:prstGeom prst="line">
              <a:avLst/>
            </a:prstGeom>
            <a:noFill/>
            <a:ln w="12700">
              <a:solidFill>
                <a:schemeClr val="folHlink"/>
              </a:solidFill>
              <a:round/>
              <a:headEnd/>
              <a:tailEnd/>
            </a:ln>
          </p:spPr>
          <p:txBody>
            <a:bodyPr lIns="90000" tIns="46800" rIns="90000" bIns="46800" anchor="ctr"/>
            <a:lstStyle/>
            <a:p>
              <a:endParaRPr lang="en-US" sz="2400"/>
            </a:p>
          </p:txBody>
        </p:sp>
      </p:grpSp>
      <p:sp>
        <p:nvSpPr>
          <p:cNvPr id="13329" name="Text Box 44"/>
          <p:cNvSpPr txBox="1">
            <a:spLocks noChangeArrowheads="1"/>
          </p:cNvSpPr>
          <p:nvPr/>
        </p:nvSpPr>
        <p:spPr bwMode="auto">
          <a:xfrm>
            <a:off x="3200400" y="1066800"/>
            <a:ext cx="2281238" cy="206375"/>
          </a:xfrm>
          <a:prstGeom prst="rect">
            <a:avLst/>
          </a:prstGeom>
          <a:noFill/>
          <a:ln w="12700">
            <a:noFill/>
            <a:miter lim="800000"/>
            <a:headEnd/>
            <a:tailEnd/>
          </a:ln>
        </p:spPr>
        <p:txBody>
          <a:bodyPr lIns="88745" tIns="0" rIns="0" bIns="0" anchor="ctr"/>
          <a:lstStyle/>
          <a:p>
            <a:pPr marL="165100" indent="-165100" algn="ctr"/>
            <a:r>
              <a:rPr lang="en-US" sz="4000" b="1" dirty="0">
                <a:solidFill>
                  <a:srgbClr val="FF0000"/>
                </a:solidFill>
                <a:latin typeface="Calibri" pitchFamily="34" charset="0"/>
              </a:rPr>
              <a:t>Impact</a:t>
            </a:r>
          </a:p>
        </p:txBody>
      </p:sp>
      <p:sp>
        <p:nvSpPr>
          <p:cNvPr id="37" name="Pentagon 36"/>
          <p:cNvSpPr/>
          <p:nvPr/>
        </p:nvSpPr>
        <p:spPr>
          <a:xfrm>
            <a:off x="609600" y="1676400"/>
            <a:ext cx="8001000" cy="3810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112713" indent="-112713">
              <a:buFont typeface="Arial" pitchFamily="34" charset="0"/>
              <a:buChar char="•"/>
              <a:defRPr/>
            </a:pPr>
            <a:r>
              <a:rPr lang="en-US" sz="2800" b="1" dirty="0">
                <a:solidFill>
                  <a:schemeClr val="tx1"/>
                </a:solidFill>
                <a:latin typeface="Calibri" pitchFamily="34" charset="0"/>
              </a:rPr>
              <a:t>Increase Malaysia</a:t>
            </a:r>
            <a:r>
              <a:rPr lang="en-US" altLang="en-US" sz="2800" b="1" dirty="0">
                <a:solidFill>
                  <a:schemeClr val="tx1"/>
                </a:solidFill>
                <a:latin typeface="Calibri" pitchFamily="34" charset="0"/>
              </a:rPr>
              <a:t>’</a:t>
            </a:r>
            <a:r>
              <a:rPr lang="en-US" sz="2800" b="1" dirty="0">
                <a:solidFill>
                  <a:schemeClr val="tx1"/>
                </a:solidFill>
                <a:latin typeface="Calibri" pitchFamily="34" charset="0"/>
              </a:rPr>
              <a:t>s Speed to Market of Products, thus increasing Malaysia</a:t>
            </a:r>
            <a:r>
              <a:rPr lang="en-US" altLang="en-US" sz="2800" b="1" dirty="0">
                <a:solidFill>
                  <a:schemeClr val="tx1"/>
                </a:solidFill>
                <a:latin typeface="Calibri" pitchFamily="34" charset="0"/>
              </a:rPr>
              <a:t>’</a:t>
            </a:r>
            <a:r>
              <a:rPr lang="en-US" sz="2800" b="1" dirty="0">
                <a:solidFill>
                  <a:schemeClr val="tx1"/>
                </a:solidFill>
                <a:latin typeface="Calibri" pitchFamily="34" charset="0"/>
              </a:rPr>
              <a:t>s </a:t>
            </a:r>
            <a:r>
              <a:rPr lang="en-US" sz="2800" b="1" dirty="0" smtClean="0">
                <a:solidFill>
                  <a:schemeClr val="tx1"/>
                </a:solidFill>
                <a:latin typeface="Calibri" pitchFamily="34" charset="0"/>
              </a:rPr>
              <a:t>Competitiveness</a:t>
            </a:r>
          </a:p>
          <a:p>
            <a:pPr marL="112713" indent="-112713">
              <a:buFont typeface="Arial" pitchFamily="34" charset="0"/>
              <a:buChar char="•"/>
              <a:defRPr/>
            </a:pPr>
            <a:endParaRPr lang="en-US" sz="2800" b="1" dirty="0">
              <a:solidFill>
                <a:schemeClr val="tx1"/>
              </a:solidFill>
              <a:latin typeface="Calibri" pitchFamily="34" charset="0"/>
            </a:endParaRPr>
          </a:p>
          <a:p>
            <a:pPr marL="112713" indent="-112713">
              <a:buFont typeface="Arial" pitchFamily="34" charset="0"/>
              <a:buChar char="•"/>
              <a:defRPr/>
            </a:pPr>
            <a:r>
              <a:rPr lang="en-US" sz="2800" b="1" dirty="0">
                <a:solidFill>
                  <a:schemeClr val="tx1"/>
                </a:solidFill>
                <a:latin typeface="Calibri" pitchFamily="34" charset="0"/>
              </a:rPr>
              <a:t>Exhibit Malaysia</a:t>
            </a:r>
            <a:r>
              <a:rPr lang="en-US" altLang="en-US" sz="2800" b="1" dirty="0">
                <a:solidFill>
                  <a:schemeClr val="tx1"/>
                </a:solidFill>
                <a:latin typeface="Calibri" pitchFamily="34" charset="0"/>
              </a:rPr>
              <a:t>’</a:t>
            </a:r>
            <a:r>
              <a:rPr lang="en-US" sz="2800" b="1" dirty="0">
                <a:solidFill>
                  <a:schemeClr val="tx1"/>
                </a:solidFill>
                <a:latin typeface="Calibri" pitchFamily="34" charset="0"/>
              </a:rPr>
              <a:t>s seriousness of Standards Compliance, this increasing FDI</a:t>
            </a:r>
            <a:r>
              <a:rPr lang="en-US" altLang="en-US" sz="2800" b="1" dirty="0">
                <a:solidFill>
                  <a:schemeClr val="tx1"/>
                </a:solidFill>
                <a:latin typeface="Calibri" pitchFamily="34" charset="0"/>
              </a:rPr>
              <a:t>’</a:t>
            </a:r>
            <a:r>
              <a:rPr lang="en-US" sz="2800" b="1" dirty="0">
                <a:solidFill>
                  <a:schemeClr val="tx1"/>
                </a:solidFill>
                <a:latin typeface="Calibri" pitchFamily="34" charset="0"/>
              </a:rPr>
              <a:t>s confidence</a:t>
            </a:r>
          </a:p>
        </p:txBody>
      </p:sp>
      <p:sp>
        <p:nvSpPr>
          <p:cNvPr id="31" name="Slide Number Placeholder 3"/>
          <p:cNvSpPr>
            <a:spLocks noGrp="1"/>
          </p:cNvSpPr>
          <p:nvPr>
            <p:ph type="sldNum" sz="quarter" idx="12"/>
          </p:nvPr>
        </p:nvSpPr>
        <p:spPr>
          <a:xfrm>
            <a:off x="7010400" y="6492875"/>
            <a:ext cx="2133600" cy="365125"/>
          </a:xfrm>
        </p:spPr>
        <p:txBody>
          <a:bodyPr/>
          <a:lstStyle/>
          <a:p>
            <a:pPr>
              <a:defRPr/>
            </a:pPr>
            <a:fld id="{6669E8FC-5FAC-43DA-B97F-1E0D8B1E891C}" type="slidenum">
              <a:rPr lang="en-US" smtClean="0"/>
              <a:pPr>
                <a:defRPr/>
              </a:pPr>
              <a:t>28</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nvGraphicFramePr>
        <p:xfrm>
          <a:off x="457200" y="533400"/>
          <a:ext cx="82296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219" name="Rectangle 7"/>
          <p:cNvSpPr>
            <a:spLocks noChangeArrowheads="1"/>
          </p:cNvSpPr>
          <p:nvPr/>
        </p:nvSpPr>
        <p:spPr bwMode="auto">
          <a:xfrm>
            <a:off x="381000" y="3533775"/>
            <a:ext cx="8534400" cy="2894013"/>
          </a:xfrm>
          <a:prstGeom prst="rect">
            <a:avLst/>
          </a:prstGeom>
          <a:noFill/>
          <a:ln w="9525">
            <a:noFill/>
            <a:miter lim="800000"/>
            <a:headEnd/>
            <a:tailEnd/>
          </a:ln>
        </p:spPr>
        <p:txBody>
          <a:bodyPr>
            <a:spAutoFit/>
          </a:bodyPr>
          <a:lstStyle/>
          <a:p>
            <a:pPr>
              <a:buFontTx/>
              <a:buBlip>
                <a:blip r:embed="rId6"/>
              </a:buBlip>
            </a:pPr>
            <a:r>
              <a:rPr lang="en-US" sz="2800"/>
              <a:t>    </a:t>
            </a:r>
            <a:r>
              <a:rPr lang="en-US" sz="2800" b="1"/>
              <a:t>National </a:t>
            </a:r>
            <a:r>
              <a:rPr lang="en-US" sz="2800" b="1" u="sng"/>
              <a:t>Standards</a:t>
            </a:r>
            <a:r>
              <a:rPr lang="en-US" sz="2800" b="1"/>
              <a:t> Body</a:t>
            </a:r>
          </a:p>
          <a:p>
            <a:endParaRPr lang="en-US" sz="2800" b="1"/>
          </a:p>
          <a:p>
            <a:pPr>
              <a:buFontTx/>
              <a:buBlip>
                <a:blip r:embed="rId6"/>
              </a:buBlip>
            </a:pPr>
            <a:r>
              <a:rPr lang="en-US" sz="2800" b="1"/>
              <a:t>    National </a:t>
            </a:r>
            <a:r>
              <a:rPr lang="en-US" sz="2800" b="1" u="sng"/>
              <a:t>Accreditation</a:t>
            </a:r>
            <a:r>
              <a:rPr lang="en-US" sz="2800" b="1"/>
              <a:t> Body </a:t>
            </a:r>
          </a:p>
          <a:p>
            <a:endParaRPr lang="en-US" sz="2800" b="1"/>
          </a:p>
          <a:p>
            <a:pPr>
              <a:buFontTx/>
              <a:buBlip>
                <a:blip r:embed="rId6"/>
              </a:buBlip>
            </a:pPr>
            <a:r>
              <a:rPr lang="en-US" sz="2800"/>
              <a:t>    </a:t>
            </a:r>
            <a:r>
              <a:rPr lang="en-US" sz="2800" b="1"/>
              <a:t>Governed by </a:t>
            </a:r>
            <a:r>
              <a:rPr lang="en-US" sz="2800" b="1" u="sng"/>
              <a:t>Standards of Malaysia Act 1996</a:t>
            </a:r>
          </a:p>
          <a:p>
            <a:endParaRPr lang="en-US" sz="2400" b="1"/>
          </a:p>
          <a:p>
            <a:endParaRPr lang="en-US" b="1"/>
          </a:p>
        </p:txBody>
      </p:sp>
      <p:sp>
        <p:nvSpPr>
          <p:cNvPr id="4" name="Slide Number Placeholder 3"/>
          <p:cNvSpPr>
            <a:spLocks noGrp="1"/>
          </p:cNvSpPr>
          <p:nvPr>
            <p:ph type="sldNum" sz="quarter" idx="12"/>
          </p:nvPr>
        </p:nvSpPr>
        <p:spPr/>
        <p:txBody>
          <a:bodyPr/>
          <a:lstStyle/>
          <a:p>
            <a:pPr>
              <a:defRPr/>
            </a:pPr>
            <a:fld id="{5A1BBE7F-F0DF-41EA-86F7-EFD26381E6D9}"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2" descr="DSM-ACB"/>
          <p:cNvPicPr>
            <a:picLocks noChangeAspect="1" noChangeArrowheads="1"/>
          </p:cNvPicPr>
          <p:nvPr/>
        </p:nvPicPr>
        <p:blipFill>
          <a:blip r:embed="rId3"/>
          <a:srcRect/>
          <a:stretch>
            <a:fillRect/>
          </a:stretch>
        </p:blipFill>
        <p:spPr bwMode="auto">
          <a:xfrm>
            <a:off x="152400" y="4191000"/>
            <a:ext cx="2239963" cy="1681163"/>
          </a:xfrm>
          <a:prstGeom prst="rect">
            <a:avLst/>
          </a:prstGeom>
          <a:noFill/>
          <a:ln w="9525">
            <a:noFill/>
            <a:miter lim="800000"/>
            <a:headEnd/>
            <a:tailEnd/>
          </a:ln>
        </p:spPr>
      </p:pic>
      <p:sp>
        <p:nvSpPr>
          <p:cNvPr id="12293" name="Rectangle 2"/>
          <p:cNvSpPr>
            <a:spLocks noGrp="1" noChangeArrowheads="1"/>
          </p:cNvSpPr>
          <p:nvPr>
            <p:ph type="title"/>
          </p:nvPr>
        </p:nvSpPr>
        <p:spPr>
          <a:xfrm>
            <a:off x="685800" y="228600"/>
            <a:ext cx="7772400" cy="1143000"/>
          </a:xfrm>
        </p:spPr>
        <p:txBody>
          <a:bodyPr/>
          <a:lstStyle/>
          <a:p>
            <a:pPr algn="ctr" eaLnBrk="1" hangingPunct="1">
              <a:defRPr/>
            </a:pPr>
            <a:r>
              <a:rPr lang="en-US" sz="3600" b="1" dirty="0" smtClean="0">
                <a:solidFill>
                  <a:srgbClr val="FF0000"/>
                </a:solidFill>
                <a:latin typeface="Tahoma" pitchFamily="34" charset="0"/>
                <a:cs typeface="Arial" charset="0"/>
              </a:rPr>
              <a:t>Functions</a:t>
            </a:r>
            <a:endParaRPr lang="en-US" sz="5400" b="1" dirty="0" smtClean="0">
              <a:solidFill>
                <a:srgbClr val="FF0000"/>
              </a:solidFill>
            </a:endParaRPr>
          </a:p>
        </p:txBody>
      </p:sp>
      <p:graphicFrame>
        <p:nvGraphicFramePr>
          <p:cNvPr id="14" name="Diagram 13"/>
          <p:cNvGraphicFramePr/>
          <p:nvPr/>
        </p:nvGraphicFramePr>
        <p:xfrm>
          <a:off x="2514600" y="4038600"/>
          <a:ext cx="6172200" cy="1981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3" name="Diagram 12"/>
          <p:cNvGraphicFramePr/>
          <p:nvPr/>
        </p:nvGraphicFramePr>
        <p:xfrm>
          <a:off x="2438400" y="1828800"/>
          <a:ext cx="6324600" cy="1981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10246" name="Picture 2"/>
          <p:cNvPicPr>
            <a:picLocks noChangeAspect="1" noChangeArrowheads="1"/>
          </p:cNvPicPr>
          <p:nvPr/>
        </p:nvPicPr>
        <p:blipFill>
          <a:blip r:embed="rId12"/>
          <a:srcRect/>
          <a:stretch>
            <a:fillRect/>
          </a:stretch>
        </p:blipFill>
        <p:spPr bwMode="auto">
          <a:xfrm>
            <a:off x="381000" y="1371600"/>
            <a:ext cx="1670050" cy="236220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256BD014-11F1-4C31-9BD0-F7C00CA9A93F}"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685800" y="228600"/>
            <a:ext cx="7772400" cy="1143000"/>
          </a:xfrm>
        </p:spPr>
        <p:txBody>
          <a:bodyPr/>
          <a:lstStyle/>
          <a:p>
            <a:pPr algn="ctr" eaLnBrk="1" hangingPunct="1">
              <a:defRPr/>
            </a:pPr>
            <a:r>
              <a:rPr lang="en-US" sz="3600" b="1" dirty="0" smtClean="0">
                <a:solidFill>
                  <a:srgbClr val="FF0000"/>
                </a:solidFill>
                <a:latin typeface="Tahoma" pitchFamily="34" charset="0"/>
                <a:cs typeface="Arial" charset="0"/>
              </a:rPr>
              <a:t>Functions </a:t>
            </a:r>
            <a:r>
              <a:rPr lang="en-US" sz="2000" b="1" dirty="0" smtClean="0">
                <a:solidFill>
                  <a:srgbClr val="FF0000"/>
                </a:solidFill>
                <a:latin typeface="Tahoma" pitchFamily="34" charset="0"/>
                <a:cs typeface="Arial" charset="0"/>
              </a:rPr>
              <a:t>(cont.)</a:t>
            </a:r>
            <a:endParaRPr lang="en-US" sz="2000" b="1" dirty="0" smtClean="0">
              <a:solidFill>
                <a:srgbClr val="FF0000"/>
              </a:solidFill>
            </a:endParaRPr>
          </a:p>
        </p:txBody>
      </p:sp>
      <p:graphicFrame>
        <p:nvGraphicFramePr>
          <p:cNvPr id="14" name="Diagram 13"/>
          <p:cNvGraphicFramePr/>
          <p:nvPr/>
        </p:nvGraphicFramePr>
        <p:xfrm>
          <a:off x="2514600" y="4038600"/>
          <a:ext cx="61722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 12"/>
          <p:cNvGraphicFramePr/>
          <p:nvPr/>
        </p:nvGraphicFramePr>
        <p:xfrm>
          <a:off x="2438400" y="1828800"/>
          <a:ext cx="6324600" cy="1981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270" name="Rectangle 1"/>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pPr eaLnBrk="0" hangingPunct="0"/>
            <a:r>
              <a:rPr lang="en-US">
                <a:hlinkClick r:id="rId11"/>
                <a:hlinkMouseOver r:id="rId12" action="ppaction://hlinkfile"/>
              </a:rPr>
              <a:t>  </a:t>
            </a:r>
            <a:r>
              <a:rPr lang="en-US" sz="3100"/>
              <a:t> </a:t>
            </a:r>
            <a:r>
              <a:rPr lang="en-US"/>
              <a:t>                         </a:t>
            </a:r>
            <a:r>
              <a:rPr lang="en-US" sz="600" b="1">
                <a:solidFill>
                  <a:srgbClr val="FFFFFF"/>
                </a:solidFill>
                <a:latin typeface="Trebuchet MS" pitchFamily="34" charset="0"/>
                <a:hlinkClick r:id="rId13"/>
              </a:rPr>
              <a:t>Skip to content</a:t>
            </a:r>
            <a:r>
              <a:rPr lang="en-US" sz="800"/>
              <a:t> </a:t>
            </a:r>
            <a:endParaRPr lang="en-US"/>
          </a:p>
        </p:txBody>
      </p:sp>
      <p:pic>
        <p:nvPicPr>
          <p:cNvPr id="11271" name="Picture 2" descr="Click here to return to homepage">
            <a:hlinkClick r:id="rId11"/>
          </p:cNvPr>
          <p:cNvPicPr>
            <a:picLocks noChangeAspect="1" noChangeArrowheads="1"/>
          </p:cNvPicPr>
          <p:nvPr/>
        </p:nvPicPr>
        <p:blipFill>
          <a:blip r:embed="rId14"/>
          <a:srcRect/>
          <a:stretch>
            <a:fillRect/>
          </a:stretch>
        </p:blipFill>
        <p:spPr bwMode="auto">
          <a:xfrm>
            <a:off x="381000" y="2286000"/>
            <a:ext cx="1828800" cy="609600"/>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pPr>
              <a:defRPr/>
            </a:pPr>
            <a:fld id="{EBCA69A9-03BA-4A72-A646-4949433CE47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pPr>
              <a:defRPr/>
            </a:pPr>
            <a:fld id="{4A856804-0D7F-406F-AD4F-A2827938698F}" type="slidenum">
              <a:rPr lang="en-US"/>
              <a:pPr>
                <a:defRPr/>
              </a:pPr>
              <a:t>6</a:t>
            </a:fld>
            <a:endParaRPr lang="en-US"/>
          </a:p>
        </p:txBody>
      </p:sp>
      <p:sp>
        <p:nvSpPr>
          <p:cNvPr id="83972" name="Text Box 4"/>
          <p:cNvSpPr txBox="1">
            <a:spLocks noChangeArrowheads="1"/>
          </p:cNvSpPr>
          <p:nvPr/>
        </p:nvSpPr>
        <p:spPr bwMode="auto">
          <a:xfrm>
            <a:off x="4724400" y="1981200"/>
            <a:ext cx="4114800" cy="38862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eaLnBrk="0" hangingPunct="0">
              <a:defRPr/>
            </a:pPr>
            <a:endParaRPr lang="en-US" b="1" dirty="0">
              <a:effectLst>
                <a:outerShdw blurRad="38100" dist="38100" dir="2700000" algn="tl">
                  <a:srgbClr val="FFFFFF"/>
                </a:outerShdw>
              </a:effectLst>
              <a:latin typeface="Arial Narrow" pitchFamily="34" charset="0"/>
            </a:endParaRPr>
          </a:p>
          <a:p>
            <a:pPr eaLnBrk="0" hangingPunct="0">
              <a:defRPr/>
            </a:pPr>
            <a:endParaRPr lang="en-US" b="1" dirty="0">
              <a:effectLst>
                <a:outerShdw blurRad="38100" dist="38100" dir="2700000" algn="tl">
                  <a:srgbClr val="FFFFFF"/>
                </a:outerShdw>
              </a:effectLst>
              <a:latin typeface="Arial Narrow" pitchFamily="34" charset="0"/>
            </a:endParaRPr>
          </a:p>
          <a:p>
            <a:pPr eaLnBrk="0" hangingPunct="0">
              <a:buFont typeface="Symbol" pitchFamily="18" charset="2"/>
              <a:buChar char="·"/>
              <a:defRPr/>
            </a:pPr>
            <a:r>
              <a:rPr lang="en-US" dirty="0">
                <a:latin typeface="Arial Narrow" pitchFamily="34" charset="0"/>
              </a:rPr>
              <a:t> Accredit </a:t>
            </a:r>
            <a:r>
              <a:rPr lang="en-US" dirty="0" err="1">
                <a:latin typeface="Arial Narrow" pitchFamily="34" charset="0"/>
              </a:rPr>
              <a:t>organisations</a:t>
            </a:r>
            <a:r>
              <a:rPr lang="en-US" dirty="0">
                <a:latin typeface="Arial Narrow" pitchFamily="34" charset="0"/>
              </a:rPr>
              <a:t> engaged in conformity assessment activities: testing, calibration, inspection and certification of products and systems;</a:t>
            </a:r>
          </a:p>
          <a:p>
            <a:pPr eaLnBrk="0" hangingPunct="0">
              <a:buFont typeface="Symbol" pitchFamily="18" charset="2"/>
              <a:buChar char="·"/>
              <a:defRPr/>
            </a:pPr>
            <a:r>
              <a:rPr lang="en-US" dirty="0">
                <a:latin typeface="Arial Narrow" pitchFamily="34" charset="0"/>
              </a:rPr>
              <a:t> Maintain a register of accredited </a:t>
            </a:r>
            <a:r>
              <a:rPr lang="en-US" dirty="0" err="1">
                <a:latin typeface="Arial Narrow" pitchFamily="34" charset="0"/>
              </a:rPr>
              <a:t>organisations</a:t>
            </a:r>
            <a:r>
              <a:rPr lang="en-US" dirty="0">
                <a:latin typeface="Arial Narrow" pitchFamily="34" charset="0"/>
              </a:rPr>
              <a:t> and their marks of conformity;</a:t>
            </a:r>
          </a:p>
          <a:p>
            <a:pPr eaLnBrk="0" hangingPunct="0">
              <a:buFont typeface="Symbol" pitchFamily="18" charset="2"/>
              <a:buChar char="·"/>
              <a:defRPr/>
            </a:pPr>
            <a:r>
              <a:rPr lang="en-US" dirty="0">
                <a:latin typeface="Arial Narrow" pitchFamily="34" charset="0"/>
              </a:rPr>
              <a:t> Represent Malaysia in international and regional accreditation activities; and </a:t>
            </a:r>
          </a:p>
          <a:p>
            <a:pPr eaLnBrk="0" hangingPunct="0">
              <a:buFont typeface="Symbol" pitchFamily="18" charset="2"/>
              <a:buChar char="·"/>
              <a:defRPr/>
            </a:pPr>
            <a:r>
              <a:rPr lang="en-US" dirty="0">
                <a:latin typeface="Arial Narrow" pitchFamily="34" charset="0"/>
              </a:rPr>
              <a:t> Facilitate international and regional recognition of accredited </a:t>
            </a:r>
            <a:r>
              <a:rPr lang="en-US" dirty="0" err="1">
                <a:latin typeface="Arial Narrow" pitchFamily="34" charset="0"/>
              </a:rPr>
              <a:t>organisations</a:t>
            </a:r>
            <a:r>
              <a:rPr lang="en-US" dirty="0">
                <a:latin typeface="Arial Narrow" pitchFamily="34" charset="0"/>
              </a:rPr>
              <a:t> and certificates.</a:t>
            </a:r>
          </a:p>
          <a:p>
            <a:pPr eaLnBrk="0" hangingPunct="0">
              <a:defRPr/>
            </a:pPr>
            <a:endParaRPr lang="en-US" dirty="0">
              <a:latin typeface="Arial Narrow" pitchFamily="34" charset="0"/>
            </a:endParaRPr>
          </a:p>
        </p:txBody>
      </p:sp>
      <p:sp>
        <p:nvSpPr>
          <p:cNvPr id="83971" name="Text Box 3"/>
          <p:cNvSpPr txBox="1">
            <a:spLocks noChangeArrowheads="1"/>
          </p:cNvSpPr>
          <p:nvPr/>
        </p:nvSpPr>
        <p:spPr bwMode="auto">
          <a:xfrm>
            <a:off x="304800" y="1981200"/>
            <a:ext cx="4114800" cy="38862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eaLnBrk="0" hangingPunct="0">
              <a:defRPr/>
            </a:pPr>
            <a:endParaRPr lang="en-US" b="1" dirty="0">
              <a:effectLst>
                <a:outerShdw blurRad="38100" dist="38100" dir="2700000" algn="tl">
                  <a:srgbClr val="FFFFFF"/>
                </a:outerShdw>
              </a:effectLst>
              <a:latin typeface="Arial Narrow" pitchFamily="34" charset="0"/>
            </a:endParaRPr>
          </a:p>
          <a:p>
            <a:pPr eaLnBrk="0" hangingPunct="0">
              <a:defRPr/>
            </a:pPr>
            <a:endParaRPr lang="en-US" b="1" dirty="0">
              <a:effectLst>
                <a:outerShdw blurRad="38100" dist="38100" dir="2700000" algn="tl">
                  <a:srgbClr val="FFFFFF"/>
                </a:outerShdw>
              </a:effectLst>
              <a:latin typeface="Arial Narrow" pitchFamily="34" charset="0"/>
            </a:endParaRPr>
          </a:p>
          <a:p>
            <a:pPr eaLnBrk="0" hangingPunct="0">
              <a:buFont typeface="Symbol" pitchFamily="18" charset="2"/>
              <a:buChar char="·"/>
              <a:defRPr/>
            </a:pPr>
            <a:r>
              <a:rPr lang="en-US" dirty="0">
                <a:latin typeface="Arial Narrow" pitchFamily="34" charset="0"/>
              </a:rPr>
              <a:t> Implement policies and strategies for national </a:t>
            </a:r>
            <a:r>
              <a:rPr lang="en-US" dirty="0" err="1">
                <a:latin typeface="Arial Narrow" pitchFamily="34" charset="0"/>
              </a:rPr>
              <a:t>standardisation</a:t>
            </a:r>
            <a:r>
              <a:rPr lang="en-US" dirty="0">
                <a:latin typeface="Arial Narrow" pitchFamily="34" charset="0"/>
              </a:rPr>
              <a:t>;</a:t>
            </a:r>
          </a:p>
          <a:p>
            <a:pPr eaLnBrk="0" hangingPunct="0">
              <a:buFont typeface="Symbol" pitchFamily="18" charset="2"/>
              <a:buChar char="·"/>
              <a:defRPr/>
            </a:pPr>
            <a:r>
              <a:rPr lang="en-US" dirty="0">
                <a:latin typeface="Arial Narrow" pitchFamily="34" charset="0"/>
              </a:rPr>
              <a:t> Recommend Malaysian Standards for approval;</a:t>
            </a:r>
          </a:p>
          <a:p>
            <a:pPr eaLnBrk="0" hangingPunct="0">
              <a:buFont typeface="Symbol" pitchFamily="18" charset="2"/>
              <a:buChar char="·"/>
              <a:defRPr/>
            </a:pPr>
            <a:r>
              <a:rPr lang="en-US" dirty="0">
                <a:latin typeface="Arial Narrow" pitchFamily="34" charset="0"/>
              </a:rPr>
              <a:t> Promote the usage of Malaysian and international standards;</a:t>
            </a:r>
          </a:p>
          <a:p>
            <a:pPr eaLnBrk="0" hangingPunct="0">
              <a:buFont typeface="Symbol" pitchFamily="18" charset="2"/>
              <a:buChar char="·"/>
              <a:defRPr/>
            </a:pPr>
            <a:r>
              <a:rPr lang="en-US" dirty="0">
                <a:latin typeface="Arial Narrow" pitchFamily="34" charset="0"/>
              </a:rPr>
              <a:t> Represent Malaysia in regional and international </a:t>
            </a:r>
            <a:r>
              <a:rPr lang="en-US" dirty="0" err="1">
                <a:latin typeface="Arial Narrow" pitchFamily="34" charset="0"/>
              </a:rPr>
              <a:t>standardisation</a:t>
            </a:r>
            <a:r>
              <a:rPr lang="en-US" dirty="0">
                <a:latin typeface="Arial Narrow" pitchFamily="34" charset="0"/>
              </a:rPr>
              <a:t> activities; and</a:t>
            </a:r>
          </a:p>
          <a:p>
            <a:pPr eaLnBrk="0" hangingPunct="0">
              <a:buFont typeface="Symbol" pitchFamily="18" charset="2"/>
              <a:buChar char="·"/>
              <a:defRPr/>
            </a:pPr>
            <a:r>
              <a:rPr lang="en-US" dirty="0">
                <a:latin typeface="Arial Narrow" pitchFamily="34" charset="0"/>
              </a:rPr>
              <a:t> Promote co-operation in </a:t>
            </a:r>
            <a:r>
              <a:rPr lang="en-US" dirty="0" err="1">
                <a:latin typeface="Arial Narrow" pitchFamily="34" charset="0"/>
              </a:rPr>
              <a:t>standardisation</a:t>
            </a:r>
            <a:r>
              <a:rPr lang="en-US" dirty="0">
                <a:latin typeface="Arial Narrow" pitchFamily="34" charset="0"/>
              </a:rPr>
              <a:t> activities within the country as well as with regional and international </a:t>
            </a:r>
            <a:r>
              <a:rPr lang="en-US" dirty="0" err="1">
                <a:latin typeface="Arial Narrow" pitchFamily="34" charset="0"/>
              </a:rPr>
              <a:t>organisations</a:t>
            </a:r>
            <a:r>
              <a:rPr lang="en-US" dirty="0">
                <a:latin typeface="Arial Narrow" pitchFamily="34" charset="0"/>
              </a:rPr>
              <a:t>.</a:t>
            </a:r>
          </a:p>
          <a:p>
            <a:pPr eaLnBrk="0" hangingPunct="0">
              <a:defRPr/>
            </a:pPr>
            <a:endParaRPr lang="en-US" dirty="0">
              <a:latin typeface="Arial Narrow" pitchFamily="34" charset="0"/>
            </a:endParaRPr>
          </a:p>
        </p:txBody>
      </p:sp>
      <p:sp>
        <p:nvSpPr>
          <p:cNvPr id="12293" name="Rectangle 2"/>
          <p:cNvSpPr>
            <a:spLocks noGrp="1" noChangeArrowheads="1"/>
          </p:cNvSpPr>
          <p:nvPr>
            <p:ph type="title"/>
          </p:nvPr>
        </p:nvSpPr>
        <p:spPr>
          <a:xfrm>
            <a:off x="685800" y="304800"/>
            <a:ext cx="7772400" cy="1143000"/>
          </a:xfrm>
          <a:extLst>
            <a:ext uri="{909E8E84-426E-40DD-AFC4-6F175D3DCCD1}"/>
            <a:ext uri="{91240B29-F687-4F45-9708-019B960494DF}"/>
          </a:extLst>
        </p:spPr>
        <p:txBody>
          <a:bodyPr/>
          <a:lstStyle/>
          <a:p>
            <a:pPr eaLnBrk="1" hangingPunct="1">
              <a:defRPr/>
            </a:pPr>
            <a:r>
              <a:rPr lang="en-US" sz="3600" b="1" dirty="0" smtClean="0">
                <a:solidFill>
                  <a:srgbClr val="FF0000"/>
                </a:solidFill>
                <a:latin typeface="Tahoma" pitchFamily="34" charset="0"/>
                <a:cs typeface="Arial" charset="0"/>
              </a:rPr>
              <a:t>The main functions of STANDARDS MALAYSIA are:</a:t>
            </a:r>
            <a:endParaRPr lang="en-US" sz="5400" b="1" dirty="0" smtClean="0">
              <a:solidFill>
                <a:srgbClr val="FF0000"/>
              </a:solidFill>
            </a:endParaRPr>
          </a:p>
        </p:txBody>
      </p:sp>
      <p:sp>
        <p:nvSpPr>
          <p:cNvPr id="83976" name="Rectangle 8"/>
          <p:cNvSpPr>
            <a:spLocks noChangeArrowheads="1"/>
          </p:cNvSpPr>
          <p:nvPr/>
        </p:nvSpPr>
        <p:spPr bwMode="auto">
          <a:xfrm>
            <a:off x="815975" y="1676400"/>
            <a:ext cx="3092450" cy="685800"/>
          </a:xfrm>
          <a:prstGeom prst="roundRect">
            <a:avLst/>
          </a:prstGeom>
          <a:ln>
            <a:headEnd/>
            <a:tailEnd/>
          </a:ln>
        </p:spPr>
        <p:style>
          <a:lnRef idx="3">
            <a:schemeClr val="lt1"/>
          </a:lnRef>
          <a:fillRef idx="1">
            <a:schemeClr val="accent4"/>
          </a:fillRef>
          <a:effectRef idx="1">
            <a:schemeClr val="accent4"/>
          </a:effectRef>
          <a:fontRef idx="minor">
            <a:schemeClr val="lt1"/>
          </a:fontRef>
        </p:style>
        <p:txBody>
          <a:bodyPr wrap="none" anchor="ctr"/>
          <a:lstStyle/>
          <a:p>
            <a:pPr>
              <a:defRPr/>
            </a:pPr>
            <a:r>
              <a:rPr lang="en-US" sz="3600" dirty="0">
                <a:solidFill>
                  <a:schemeClr val="bg1"/>
                </a:solidFill>
                <a:effectLst>
                  <a:outerShdw blurRad="38100" dist="38100" dir="2700000" algn="tl">
                    <a:srgbClr val="000000"/>
                  </a:outerShdw>
                </a:effectLst>
                <a:latin typeface="Arial" pitchFamily="34" charset="0"/>
                <a:cs typeface="Arial" pitchFamily="34" charset="0"/>
              </a:rPr>
              <a:t>STANDARDS</a:t>
            </a:r>
          </a:p>
        </p:txBody>
      </p:sp>
      <p:sp>
        <p:nvSpPr>
          <p:cNvPr id="83977" name="Rectangle 9"/>
          <p:cNvSpPr>
            <a:spLocks noChangeArrowheads="1"/>
          </p:cNvSpPr>
          <p:nvPr/>
        </p:nvSpPr>
        <p:spPr bwMode="auto">
          <a:xfrm>
            <a:off x="4876800" y="1714500"/>
            <a:ext cx="3886200" cy="609600"/>
          </a:xfrm>
          <a:prstGeom prst="roundRect">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defRPr/>
            </a:pPr>
            <a:r>
              <a:rPr lang="en-US" sz="3600" dirty="0">
                <a:solidFill>
                  <a:schemeClr val="bg1"/>
                </a:solidFill>
                <a:effectLst>
                  <a:outerShdw blurRad="38100" dist="38100" dir="2700000" algn="tl">
                    <a:srgbClr val="000000"/>
                  </a:outerShdw>
                </a:effectLst>
                <a:latin typeface="Arial" pitchFamily="34" charset="0"/>
                <a:cs typeface="Arial" pitchFamily="34" charset="0"/>
              </a:rPr>
              <a:t>ACCREDITATION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ctrTitle"/>
          </p:nvPr>
        </p:nvSpPr>
        <p:spPr>
          <a:xfrm>
            <a:off x="609600" y="381000"/>
            <a:ext cx="7772400" cy="1143000"/>
          </a:xfrm>
        </p:spPr>
        <p:txBody>
          <a:bodyPr>
            <a:normAutofit fontScale="90000"/>
          </a:bodyPr>
          <a:lstStyle/>
          <a:p>
            <a:pPr>
              <a:defRPr/>
            </a:pPr>
            <a:r>
              <a:rPr lang="en-US" sz="4800" dirty="0" smtClean="0">
                <a:solidFill>
                  <a:srgbClr val="FF0000"/>
                </a:solidFill>
                <a:effectLst/>
              </a:rPr>
              <a:t>Standards</a:t>
            </a:r>
            <a:r>
              <a:rPr lang="en-US" sz="4800" dirty="0" smtClean="0">
                <a:solidFill>
                  <a:srgbClr val="FF0000"/>
                </a:solidFill>
              </a:rPr>
              <a:t> of Malaysia Act 1996</a:t>
            </a:r>
          </a:p>
        </p:txBody>
      </p:sp>
      <p:sp>
        <p:nvSpPr>
          <p:cNvPr id="18435" name="Rectangle 3"/>
          <p:cNvSpPr>
            <a:spLocks noGrp="1"/>
          </p:cNvSpPr>
          <p:nvPr>
            <p:ph type="subTitle" idx="1"/>
          </p:nvPr>
        </p:nvSpPr>
        <p:spPr>
          <a:xfrm>
            <a:off x="685800" y="1828800"/>
            <a:ext cx="7772400" cy="4495800"/>
          </a:xfrm>
        </p:spPr>
        <p:txBody>
          <a:bodyPr/>
          <a:lstStyle/>
          <a:p>
            <a:pPr marR="0" algn="just">
              <a:buFont typeface="Arial" pitchFamily="34" charset="0"/>
              <a:buChar char="•"/>
            </a:pPr>
            <a:r>
              <a:rPr lang="en-US" sz="2800" smtClean="0"/>
              <a:t> Mandates the Department of Standards Malaysia to </a:t>
            </a:r>
            <a:r>
              <a:rPr lang="en-US" sz="2800" b="1" u="sng" smtClean="0"/>
              <a:t>develop national standards </a:t>
            </a:r>
            <a:r>
              <a:rPr lang="en-US" sz="2800" smtClean="0"/>
              <a:t>and </a:t>
            </a:r>
            <a:r>
              <a:rPr lang="en-US" sz="2800" b="1" u="sng" smtClean="0"/>
              <a:t>accredit conformity assessment bodies</a:t>
            </a:r>
          </a:p>
          <a:p>
            <a:pPr marR="0" algn="just"/>
            <a:endParaRPr lang="en-US" sz="2800" b="1" u="sng" smtClean="0"/>
          </a:p>
          <a:p>
            <a:pPr marR="0" algn="just">
              <a:buFont typeface="Arial" pitchFamily="34" charset="0"/>
              <a:buChar char="•"/>
            </a:pPr>
            <a:r>
              <a:rPr lang="en-US" sz="2800" smtClean="0"/>
              <a:t> Gives power to the Minister to declare any documents developed under this act as national standards (Malaysian Standards-MS)</a:t>
            </a:r>
          </a:p>
          <a:p>
            <a:pPr marR="0" algn="just"/>
            <a:endParaRPr lang="en-US" sz="2800" smtClean="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3"/>
          <p:cNvPicPr>
            <a:picLocks noChangeAspect="1" noChangeArrowheads="1"/>
          </p:cNvPicPr>
          <p:nvPr/>
        </p:nvPicPr>
        <p:blipFill>
          <a:blip r:embed="rId3"/>
          <a:srcRect/>
          <a:stretch>
            <a:fillRect/>
          </a:stretch>
        </p:blipFill>
        <p:spPr bwMode="auto">
          <a:xfrm>
            <a:off x="0" y="0"/>
            <a:ext cx="1979613" cy="2590800"/>
          </a:xfrm>
          <a:prstGeom prst="rect">
            <a:avLst/>
          </a:prstGeom>
          <a:noFill/>
          <a:ln w="9525">
            <a:noFill/>
            <a:miter lim="800000"/>
            <a:headEnd/>
            <a:tailEnd/>
          </a:ln>
        </p:spPr>
      </p:pic>
      <p:sp>
        <p:nvSpPr>
          <p:cNvPr id="19459" name="Rectangle 3"/>
          <p:cNvSpPr>
            <a:spLocks noGrp="1"/>
          </p:cNvSpPr>
          <p:nvPr>
            <p:ph type="subTitle" idx="1"/>
          </p:nvPr>
        </p:nvSpPr>
        <p:spPr>
          <a:xfrm>
            <a:off x="838200" y="2133600"/>
            <a:ext cx="8305800" cy="4114800"/>
          </a:xfrm>
        </p:spPr>
        <p:txBody>
          <a:bodyPr/>
          <a:lstStyle/>
          <a:p>
            <a:pPr marR="0">
              <a:lnSpc>
                <a:spcPct val="90000"/>
              </a:lnSpc>
            </a:pPr>
            <a:endParaRPr lang="en-US" sz="2800" b="1" i="1" u="sng" smtClean="0">
              <a:solidFill>
                <a:schemeClr val="bg1"/>
              </a:solidFill>
            </a:endParaRPr>
          </a:p>
          <a:p>
            <a:pPr marR="0" algn="l">
              <a:lnSpc>
                <a:spcPct val="90000"/>
              </a:lnSpc>
            </a:pPr>
            <a:r>
              <a:rPr lang="en-US" sz="2800" b="1" i="1" u="sng" smtClean="0">
                <a:solidFill>
                  <a:schemeClr val="bg1"/>
                </a:solidFill>
              </a:rPr>
              <a:t>Document</a:t>
            </a:r>
            <a:r>
              <a:rPr lang="en-US" sz="2800" i="1" smtClean="0">
                <a:solidFill>
                  <a:schemeClr val="bg1"/>
                </a:solidFill>
              </a:rPr>
              <a:t> approved by a recognised body, that provides, for common and repeated use, rules, guidelines, or characteristics for products or related processes and production methods, with which </a:t>
            </a:r>
            <a:r>
              <a:rPr lang="en-US" sz="2800" b="1" i="1" u="sng" smtClean="0">
                <a:solidFill>
                  <a:schemeClr val="bg1"/>
                </a:solidFill>
              </a:rPr>
              <a:t>compliance is not mandatory</a:t>
            </a:r>
            <a:r>
              <a:rPr lang="en-US" sz="2800" i="1" smtClean="0">
                <a:solidFill>
                  <a:schemeClr val="bg1"/>
                </a:solidFill>
              </a:rPr>
              <a:t>; and which may also include or deal  exclusively with terminology, symbols, packaging, marking or labelling requirements as they apply to a product, process or production methods</a:t>
            </a:r>
            <a:endParaRPr lang="en-US" b="1" smtClean="0"/>
          </a:p>
        </p:txBody>
      </p:sp>
      <p:sp>
        <p:nvSpPr>
          <p:cNvPr id="14340" name="Rectangle 5"/>
          <p:cNvSpPr>
            <a:spLocks/>
          </p:cNvSpPr>
          <p:nvPr/>
        </p:nvSpPr>
        <p:spPr bwMode="auto">
          <a:xfrm>
            <a:off x="838200" y="685800"/>
            <a:ext cx="7772400" cy="1143000"/>
          </a:xfrm>
          <a:prstGeom prst="rect">
            <a:avLst/>
          </a:prstGeom>
          <a:noFill/>
          <a:ln w="9525">
            <a:solidFill>
              <a:schemeClr val="tx1"/>
            </a:solidFill>
            <a:miter lim="800000"/>
            <a:headEnd/>
            <a:tailEnd/>
          </a:ln>
        </p:spPr>
        <p:txBody>
          <a:bodyPr anchor="ctr"/>
          <a:lstStyle/>
          <a:p>
            <a:pPr eaLnBrk="0" hangingPunct="0">
              <a:defRPr/>
            </a:pPr>
            <a:r>
              <a:rPr lang="en-US" sz="4400" dirty="0">
                <a:solidFill>
                  <a:srgbClr val="FF0000"/>
                </a:solidFill>
                <a:latin typeface="+mn-lt"/>
              </a:rPr>
              <a:t>Standards</a:t>
            </a:r>
            <a:r>
              <a:rPr lang="en-US" sz="4400" dirty="0">
                <a:solidFill>
                  <a:srgbClr val="FF0000"/>
                </a:solidFill>
                <a:latin typeface="Calibri" pitchFamily="34" charset="0"/>
              </a:rPr>
              <a:t> of Malaysia Act 1996 – Key Provision</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4294967295"/>
          </p:nvPr>
        </p:nvGraphicFramePr>
        <p:xfrm>
          <a:off x="762000" y="1524000"/>
          <a:ext cx="76962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5"/>
          <p:cNvSpPr txBox="1">
            <a:spLocks noGrp="1"/>
          </p:cNvSpPr>
          <p:nvPr/>
        </p:nvSpPr>
        <p:spPr>
          <a:xfrm>
            <a:off x="6553200" y="6356350"/>
            <a:ext cx="2133600" cy="365125"/>
          </a:xfrm>
          <a:prstGeom prst="rect">
            <a:avLst/>
          </a:prstGeom>
          <a:noFill/>
        </p:spPr>
        <p:txBody>
          <a:bodyPr anchor="ctr"/>
          <a:lstStyle>
            <a:lvl1pPr eaLnBrk="0" hangingPunct="0">
              <a:defRPr sz="4400">
                <a:solidFill>
                  <a:srgbClr val="CC0000"/>
                </a:solidFill>
                <a:latin typeface="Impact" charset="0"/>
                <a:ea typeface="ＭＳ Ｐゴシック" charset="0"/>
              </a:defRPr>
            </a:lvl1pPr>
            <a:lvl2pPr marL="742950" indent="-285750" eaLnBrk="0" hangingPunct="0">
              <a:defRPr sz="4400">
                <a:solidFill>
                  <a:srgbClr val="CC0000"/>
                </a:solidFill>
                <a:latin typeface="Impact" charset="0"/>
                <a:ea typeface="ＭＳ Ｐゴシック" charset="0"/>
              </a:defRPr>
            </a:lvl2pPr>
            <a:lvl3pPr marL="1143000" indent="-228600" eaLnBrk="0" hangingPunct="0">
              <a:defRPr sz="4400">
                <a:solidFill>
                  <a:srgbClr val="CC0000"/>
                </a:solidFill>
                <a:latin typeface="Impact" charset="0"/>
                <a:ea typeface="ＭＳ Ｐゴシック" charset="0"/>
              </a:defRPr>
            </a:lvl3pPr>
            <a:lvl4pPr marL="1600200" indent="-228600" eaLnBrk="0" hangingPunct="0">
              <a:defRPr sz="4400">
                <a:solidFill>
                  <a:srgbClr val="CC0000"/>
                </a:solidFill>
                <a:latin typeface="Impact" charset="0"/>
                <a:ea typeface="ＭＳ Ｐゴシック" charset="0"/>
              </a:defRPr>
            </a:lvl4pPr>
            <a:lvl5pPr marL="2057400" indent="-228600" eaLnBrk="0" hangingPunct="0">
              <a:defRPr sz="4400">
                <a:solidFill>
                  <a:srgbClr val="CC0000"/>
                </a:solidFill>
                <a:latin typeface="Impact" charset="0"/>
                <a:ea typeface="ＭＳ Ｐゴシック" charset="0"/>
              </a:defRPr>
            </a:lvl5pPr>
            <a:lvl6pPr marL="2514600" indent="-228600" algn="ctr" eaLnBrk="0" fontAlgn="base" hangingPunct="0">
              <a:spcBef>
                <a:spcPct val="0"/>
              </a:spcBef>
              <a:spcAft>
                <a:spcPct val="0"/>
              </a:spcAft>
              <a:defRPr sz="4400">
                <a:solidFill>
                  <a:srgbClr val="CC0000"/>
                </a:solidFill>
                <a:latin typeface="Impact" charset="0"/>
                <a:ea typeface="ＭＳ Ｐゴシック" charset="0"/>
              </a:defRPr>
            </a:lvl6pPr>
            <a:lvl7pPr marL="2971800" indent="-228600" algn="ctr" eaLnBrk="0" fontAlgn="base" hangingPunct="0">
              <a:spcBef>
                <a:spcPct val="0"/>
              </a:spcBef>
              <a:spcAft>
                <a:spcPct val="0"/>
              </a:spcAft>
              <a:defRPr sz="4400">
                <a:solidFill>
                  <a:srgbClr val="CC0000"/>
                </a:solidFill>
                <a:latin typeface="Impact" charset="0"/>
                <a:ea typeface="ＭＳ Ｐゴシック" charset="0"/>
              </a:defRPr>
            </a:lvl7pPr>
            <a:lvl8pPr marL="3429000" indent="-228600" algn="ctr" eaLnBrk="0" fontAlgn="base" hangingPunct="0">
              <a:spcBef>
                <a:spcPct val="0"/>
              </a:spcBef>
              <a:spcAft>
                <a:spcPct val="0"/>
              </a:spcAft>
              <a:defRPr sz="4400">
                <a:solidFill>
                  <a:srgbClr val="CC0000"/>
                </a:solidFill>
                <a:latin typeface="Impact" charset="0"/>
                <a:ea typeface="ＭＳ Ｐゴシック" charset="0"/>
              </a:defRPr>
            </a:lvl8pPr>
            <a:lvl9pPr marL="3886200" indent="-228600" algn="ctr" eaLnBrk="0" fontAlgn="base" hangingPunct="0">
              <a:spcBef>
                <a:spcPct val="0"/>
              </a:spcBef>
              <a:spcAft>
                <a:spcPct val="0"/>
              </a:spcAft>
              <a:defRPr sz="4400">
                <a:solidFill>
                  <a:srgbClr val="CC0000"/>
                </a:solidFill>
                <a:latin typeface="Impact" charset="0"/>
                <a:ea typeface="ＭＳ Ｐゴシック" charset="0"/>
              </a:defRPr>
            </a:lvl9pPr>
          </a:lstStyle>
          <a:p>
            <a:pPr algn="r" eaLnBrk="1" fontAlgn="auto" hangingPunct="1">
              <a:spcBef>
                <a:spcPts val="0"/>
              </a:spcBef>
              <a:spcAft>
                <a:spcPts val="0"/>
              </a:spcAft>
              <a:defRPr/>
            </a:pPr>
            <a:fld id="{79BA638F-B2DB-4C65-8E2F-DB3B4D0080FC}" type="slidenum">
              <a:rPr lang="en-US" sz="1200">
                <a:solidFill>
                  <a:srgbClr val="898989"/>
                </a:solidFill>
                <a:effectLst>
                  <a:outerShdw blurRad="38100" dist="38100" dir="2700000" algn="tl">
                    <a:srgbClr val="DDDDDD"/>
                  </a:outerShdw>
                </a:effectLst>
              </a:rPr>
              <a:pPr algn="r" eaLnBrk="1" fontAlgn="auto" hangingPunct="1">
                <a:spcBef>
                  <a:spcPts val="0"/>
                </a:spcBef>
                <a:spcAft>
                  <a:spcPts val="0"/>
                </a:spcAft>
                <a:defRPr/>
              </a:pPr>
              <a:t>9</a:t>
            </a:fld>
            <a:endParaRPr lang="en-US" sz="1200">
              <a:solidFill>
                <a:srgbClr val="898989"/>
              </a:solidFill>
              <a:effectLst>
                <a:outerShdw blurRad="38100" dist="38100" dir="2700000" algn="tl">
                  <a:srgbClr val="DDDDDD"/>
                </a:outerShdw>
              </a:effectLst>
            </a:endParaRPr>
          </a:p>
        </p:txBody>
      </p:sp>
      <p:sp>
        <p:nvSpPr>
          <p:cNvPr id="20484" name="Text Box 1029"/>
          <p:cNvSpPr txBox="1">
            <a:spLocks noChangeArrowheads="1"/>
          </p:cNvSpPr>
          <p:nvPr/>
        </p:nvSpPr>
        <p:spPr bwMode="auto">
          <a:xfrm>
            <a:off x="304800" y="152400"/>
            <a:ext cx="8458200" cy="1219200"/>
          </a:xfrm>
          <a:prstGeom prst="rect">
            <a:avLst/>
          </a:prstGeom>
          <a:noFill/>
          <a:ln w="28575">
            <a:solidFill>
              <a:schemeClr val="tx1"/>
            </a:solidFill>
            <a:miter lim="800000"/>
            <a:headEnd/>
            <a:tailEnd/>
          </a:ln>
        </p:spPr>
        <p:txBody>
          <a:bodyPr>
            <a:spAutoFit/>
          </a:bodyPr>
          <a:lstStyle/>
          <a:p>
            <a:pPr>
              <a:spcBef>
                <a:spcPct val="50000"/>
              </a:spcBef>
            </a:pPr>
            <a:r>
              <a:rPr lang="en-US" sz="3600">
                <a:solidFill>
                  <a:srgbClr val="C00000"/>
                </a:solidFill>
              </a:rPr>
              <a:t>Principles of Malaysian Standards Development</a:t>
            </a:r>
          </a:p>
        </p:txBody>
      </p:sp>
      <p:sp>
        <p:nvSpPr>
          <p:cNvPr id="6" name="Rectangle 5"/>
          <p:cNvSpPr/>
          <p:nvPr/>
        </p:nvSpPr>
        <p:spPr>
          <a:xfrm>
            <a:off x="609600" y="4648200"/>
            <a:ext cx="8001000" cy="1754326"/>
          </a:xfrm>
          <a:prstGeom prst="rect">
            <a:avLst/>
          </a:prstGeom>
        </p:spPr>
        <p:txBody>
          <a:bodyPr wrap="square">
            <a:spAutoFit/>
          </a:bodyPr>
          <a:lstStyle/>
          <a:p>
            <a:r>
              <a:rPr lang="en-MY" dirty="0" smtClean="0"/>
              <a:t>Where </a:t>
            </a:r>
            <a:r>
              <a:rPr lang="en-MY" b="1" u="sng" dirty="0" smtClean="0"/>
              <a:t>international standards</a:t>
            </a:r>
            <a:r>
              <a:rPr lang="en-MY" dirty="0" smtClean="0"/>
              <a:t> exist or their completion is imminent, the standardizing body shall use them, or the relevant parts of them, as a basis for the standards it develops, except where such international standards… would be ineffective or inappropriate..because of an insufficient level of protection or fundamental climatic or geographical factors or fundamental technological problems.</a:t>
            </a:r>
          </a:p>
        </p:txBody>
      </p:sp>
      <p:sp>
        <p:nvSpPr>
          <p:cNvPr id="7" name="Rectangle 6"/>
          <p:cNvSpPr/>
          <p:nvPr/>
        </p:nvSpPr>
        <p:spPr>
          <a:xfrm>
            <a:off x="2743200" y="4267200"/>
            <a:ext cx="2886368" cy="369332"/>
          </a:xfrm>
          <a:prstGeom prst="rect">
            <a:avLst/>
          </a:prstGeom>
        </p:spPr>
        <p:txBody>
          <a:bodyPr wrap="none">
            <a:spAutoFit/>
          </a:bodyPr>
          <a:lstStyle/>
          <a:p>
            <a:r>
              <a:rPr lang="en-US" b="1" dirty="0" smtClean="0">
                <a:solidFill>
                  <a:srgbClr val="FF0000"/>
                </a:solidFill>
              </a:rPr>
              <a:t>Annex 3 to the WTO/TBT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PpS.RU0KxUe8yx5qzLhHB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J67m_4PBfEG6rwCr51Myw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1vHZHxS.eEigSXxorjmk3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mZ6.VOWNM0eXTEMXG2Ri2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bf535WDE._5f8TwfeeZ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Bebf535WDE._5f8TwfeeZ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fOoMGvCZ_Uqu2HGlkmX5M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lZKPrQ_gskCx6bSCkfZEV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1vHZHxS.eEigSXxorjmk3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PpS.RU0KxUe8yx5qzLhHB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fOoMGvCZ_Uqu2HGlkmX5M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lZKPrQ_gskCx6bSCkfZEV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xS.wP0DBzEyK9kQinyMdL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Vt6OI4UQxUWtaz.LGV_lPg"/>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4600</TotalTime>
  <Words>1366</Words>
  <Application>Microsoft Office PowerPoint</Application>
  <PresentationFormat>On-screen Show (4:3)</PresentationFormat>
  <Paragraphs>315</Paragraphs>
  <Slides>28</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1" baseType="lpstr">
      <vt:lpstr>Flow</vt:lpstr>
      <vt:lpstr>think-cell Slide</vt:lpstr>
      <vt:lpstr>Worksheet</vt:lpstr>
      <vt:lpstr>Slide 1</vt:lpstr>
      <vt:lpstr>Slide 2</vt:lpstr>
      <vt:lpstr>Slide 3</vt:lpstr>
      <vt:lpstr>Functions</vt:lpstr>
      <vt:lpstr>Functions (cont.)</vt:lpstr>
      <vt:lpstr>The main functions of STANDARDS MALAYSIA are:</vt:lpstr>
      <vt:lpstr>Standards of Malaysia Act 1996</vt:lpstr>
      <vt:lpstr>Slide 8</vt:lpstr>
      <vt:lpstr>Slide 9</vt:lpstr>
      <vt:lpstr>INDUSTRY STANDARDS COMMITTEES (ISC)</vt:lpstr>
      <vt:lpstr>Slide 11</vt:lpstr>
      <vt:lpstr>Slide 12</vt:lpstr>
      <vt:lpstr>Slide 13</vt:lpstr>
      <vt:lpstr>Slide 14</vt:lpstr>
      <vt:lpstr>Slide 15</vt:lpstr>
      <vt:lpstr>Slide 16</vt:lpstr>
      <vt:lpstr>Examples of Partnerships</vt:lpstr>
      <vt:lpstr>Slide 18</vt:lpstr>
      <vt:lpstr>Slide 19</vt:lpstr>
      <vt:lpstr>Slide 20</vt:lpstr>
      <vt:lpstr>Slide 21</vt:lpstr>
      <vt:lpstr>Slide 22</vt:lpstr>
      <vt:lpstr>Intro SRI-ISL</vt:lpstr>
      <vt:lpstr>Slide 24</vt:lpstr>
      <vt:lpstr>Standards</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Sustainability In The Agriculture Sector Through The Development of Standards</dc:title>
  <dc:creator>adib</dc:creator>
  <cp:lastModifiedBy>adib</cp:lastModifiedBy>
  <cp:revision>294</cp:revision>
  <dcterms:created xsi:type="dcterms:W3CDTF">2010-09-25T06:59:40Z</dcterms:created>
  <dcterms:modified xsi:type="dcterms:W3CDTF">2011-12-12T00:19:36Z</dcterms:modified>
</cp:coreProperties>
</file>