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3" autoAdjust="0"/>
    <p:restoredTop sz="94718" autoAdjust="0"/>
  </p:normalViewPr>
  <p:slideViewPr>
    <p:cSldViewPr>
      <p:cViewPr varScale="1">
        <p:scale>
          <a:sx n="68" d="100"/>
          <a:sy n="68" d="100"/>
        </p:scale>
        <p:origin x="-5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E12B16-2A72-4AAF-A744-3AC91F71AEE0}" type="datetimeFigureOut">
              <a:rPr lang="en-US" smtClean="0"/>
              <a:pPr/>
              <a:t>6/16/2013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153C0-7961-4296-A2AB-E09DA9769CF3}" type="slidenum">
              <a:rPr lang="en-MY" smtClean="0"/>
              <a:pPr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153C0-7961-4296-A2AB-E09DA9769CF3}" type="slidenum">
              <a:rPr lang="en-MY" smtClean="0"/>
              <a:pPr/>
              <a:t>1</a:t>
            </a:fld>
            <a:endParaRPr lang="en-MY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C770-1CA1-404E-B6C7-5038F96D2551}" type="datetime1">
              <a:rPr lang="en-US" smtClean="0"/>
              <a:pPr/>
              <a:t>6/16/2013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MY" smtClean="0"/>
              <a:t>APEC Workshop on the Advancement of Trade in IT Product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49D2A-F9D7-4779-BBC1-37425B1A12DB}" type="datetime1">
              <a:rPr lang="en-US" smtClean="0"/>
              <a:pPr/>
              <a:t>6/16/2013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MY" smtClean="0"/>
              <a:t>APEC Workshop on the Advancement of Trade in IT Product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1A527-3D26-44DA-96ED-AB3CC4DFBFEE}" type="datetime1">
              <a:rPr lang="en-US" smtClean="0"/>
              <a:pPr/>
              <a:t>6/16/2013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MY" smtClean="0"/>
              <a:t>APEC Workshop on the Advancement of Trade in IT Product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41106-64E4-4A26-94BB-1387D81481E9}" type="datetime1">
              <a:rPr lang="en-US" smtClean="0"/>
              <a:pPr/>
              <a:t>6/16/2013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MY" smtClean="0"/>
              <a:t>APEC Workshop on the Advancement of Trade in IT Product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F3837-12DC-40CB-9B7F-65042C0CC7DA}" type="datetime1">
              <a:rPr lang="en-US" smtClean="0"/>
              <a:pPr/>
              <a:t>6/16/2013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MY" smtClean="0"/>
              <a:t>APEC Workshop on the Advancement of Trade in IT Product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77B4-BD2E-413E-94CB-F42008276A1F}" type="datetime1">
              <a:rPr lang="en-US" smtClean="0"/>
              <a:pPr/>
              <a:t>6/16/2013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MY" smtClean="0"/>
              <a:t>APEC Workshop on the Advancement of Trade in IT Product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D48A2-1300-4051-B11F-A5CF79742FA1}" type="datetime1">
              <a:rPr lang="en-US" smtClean="0"/>
              <a:pPr/>
              <a:t>6/16/2013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MY" smtClean="0"/>
              <a:t>APEC Workshop on the Advancement of Trade in IT Product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5640E-8C7E-427D-8DB8-376ECB2EDC86}" type="datetime1">
              <a:rPr lang="en-US" smtClean="0"/>
              <a:pPr/>
              <a:t>6/16/2013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MY" smtClean="0"/>
              <a:t>APEC Workshop on the Advancement of Trade in IT Product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E47F0-DB3D-46B6-8093-BF21E39C1EFB}" type="datetime1">
              <a:rPr lang="en-US" smtClean="0"/>
              <a:pPr/>
              <a:t>6/16/2013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MY" smtClean="0"/>
              <a:t>APEC Workshop on the Advancement of Trade in IT Product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CC3A7-CE96-4139-A3D5-2AB50BCE892E}" type="datetime1">
              <a:rPr lang="en-US" smtClean="0"/>
              <a:pPr/>
              <a:t>6/16/2013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MY" smtClean="0"/>
              <a:t>APEC Workshop on the Advancement of Trade in IT Product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CBD7A-A4D9-4FD3-8B58-166C0226E9AD}" type="datetime1">
              <a:rPr lang="en-US" smtClean="0"/>
              <a:pPr/>
              <a:t>6/16/2013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MY" smtClean="0"/>
              <a:t>APEC Workshop on the Advancement of Trade in IT Product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26F3F-E6C2-45F1-98B7-A15A9D9599A1}" type="datetime1">
              <a:rPr lang="en-US" smtClean="0"/>
              <a:pPr/>
              <a:t>6/16/2013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MY" smtClean="0"/>
              <a:t>APEC Workshop on the Advancement of Trade in IT Product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905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OUTSOURCING PROGRAM FOR IT-RELATED PRODUCTS AND BENEFITS TO SMEs</a:t>
            </a:r>
            <a:endParaRPr lang="en-MY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181600"/>
            <a:ext cx="4267200" cy="762000"/>
          </a:xfrm>
        </p:spPr>
        <p:txBody>
          <a:bodyPr>
            <a:normAutofit lnSpcReduction="10000"/>
          </a:bodyPr>
          <a:lstStyle/>
          <a:p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Present by </a:t>
            </a:r>
          </a:p>
          <a:p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Wan Roz bin Wan Hussein</a:t>
            </a:r>
          </a:p>
          <a:p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RF COMMUNICATION (Malaysia) SDN.BHD.</a:t>
            </a:r>
          </a:p>
          <a:p>
            <a:endParaRPr lang="en-MY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8DBFA-518A-47BF-9423-DF2CA331985A}" type="datetime1">
              <a:rPr lang="en-US" smtClean="0"/>
              <a:pPr/>
              <a:t>6/16/2013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MY" smtClean="0"/>
              <a:t>APEC Workshop on the Advancement of Trade in IT Product</a:t>
            </a:r>
            <a:endParaRPr lang="en-US"/>
          </a:p>
        </p:txBody>
      </p:sp>
      <p:pic>
        <p:nvPicPr>
          <p:cNvPr id="13" name="Picture 12" descr="a-room-filled-with-obsolete-IT-equipmen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6200" y="5284305"/>
            <a:ext cx="1447800" cy="1573695"/>
          </a:xfrm>
          <a:prstGeom prst="rect">
            <a:avLst/>
          </a:prstGeom>
        </p:spPr>
      </p:pic>
      <p:pic>
        <p:nvPicPr>
          <p:cNvPr id="14" name="Picture 13" descr="Technology_Outsourcing_Company_Imag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299926"/>
            <a:ext cx="1981200" cy="155807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CONTENT</a:t>
            </a:r>
            <a:endParaRPr lang="en-MY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1"/>
            <a:ext cx="8686800" cy="35814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Brief 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ntroduction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 RF Communication(M)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Sdn.Bhd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Our past experience in Buying and later Outsourcing IT-related product.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Benefits of Outsourcing IT-related Product.</a:t>
            </a:r>
          </a:p>
          <a:p>
            <a:pPr>
              <a:buFont typeface="Wingdings" pitchFamily="2" charset="2"/>
              <a:buChar char="Ø"/>
            </a:pPr>
            <a:endParaRPr lang="en-MY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MY" smtClean="0"/>
              <a:t>APEC Workshop on the Advancement of Trade in IT Product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C3D67-32FB-47D0-960C-EEF2D8733DC4}" type="datetime1">
              <a:rPr lang="en-US" smtClean="0"/>
              <a:pPr/>
              <a:t>6/16/2013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C:\WINDOWS\Desktop\RFC Profile\PPT - Fro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1828800"/>
            <a:ext cx="3818321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203200" y="457200"/>
            <a:ext cx="89408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Brief  introduction</a:t>
            </a:r>
          </a:p>
          <a:p>
            <a:pPr algn="ctr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RF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COMMUNICATION (M) SDN.BHD</a:t>
            </a:r>
            <a:r>
              <a:rPr lang="en-US" sz="2800" dirty="0"/>
              <a:t>.</a:t>
            </a:r>
          </a:p>
        </p:txBody>
      </p:sp>
      <p:sp>
        <p:nvSpPr>
          <p:cNvPr id="4101" name="Text Box 8"/>
          <p:cNvSpPr txBox="1">
            <a:spLocks noChangeArrowheads="1"/>
          </p:cNvSpPr>
          <p:nvPr/>
        </p:nvSpPr>
        <p:spPr bwMode="auto">
          <a:xfrm>
            <a:off x="1117600" y="6172200"/>
            <a:ext cx="721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102" name="Text Box 9"/>
          <p:cNvSpPr txBox="1">
            <a:spLocks noChangeArrowheads="1"/>
          </p:cNvSpPr>
          <p:nvPr/>
        </p:nvSpPr>
        <p:spPr bwMode="auto">
          <a:xfrm>
            <a:off x="457200" y="5791200"/>
            <a:ext cx="8331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FACILITY AT :-</a:t>
            </a:r>
          </a:p>
          <a:p>
            <a:pPr>
              <a:spcBef>
                <a:spcPct val="50000"/>
              </a:spcBef>
            </a:pPr>
            <a:r>
              <a:rPr lang="en-US" sz="1000" dirty="0"/>
              <a:t>No.15 </a:t>
            </a:r>
            <a:r>
              <a:rPr lang="en-US" sz="1000" dirty="0" err="1"/>
              <a:t>Jalan</a:t>
            </a:r>
            <a:r>
              <a:rPr lang="en-US" sz="1000" dirty="0"/>
              <a:t> 1/57A, Off Bt.3 </a:t>
            </a:r>
            <a:r>
              <a:rPr lang="en-US" sz="1000" dirty="0" err="1"/>
              <a:t>Jalan</a:t>
            </a:r>
            <a:r>
              <a:rPr lang="en-US" sz="1000" dirty="0"/>
              <a:t> Ipoh, 51200 Kuala Lumpur, </a:t>
            </a:r>
            <a:r>
              <a:rPr lang="en-US" sz="1000" dirty="0" err="1"/>
              <a:t>Malayisia</a:t>
            </a:r>
            <a:r>
              <a:rPr lang="en-US" sz="1000" dirty="0"/>
              <a:t>.</a:t>
            </a:r>
          </a:p>
          <a:p>
            <a:pPr>
              <a:spcBef>
                <a:spcPct val="50000"/>
              </a:spcBef>
            </a:pPr>
            <a:r>
              <a:rPr lang="en-US" sz="1000" dirty="0"/>
              <a:t>Tel :  6-03-40433657   Fax : 6-03-40432193.  Website : www.rfcomm.org</a:t>
            </a:r>
          </a:p>
        </p:txBody>
      </p:sp>
      <p:sp>
        <p:nvSpPr>
          <p:cNvPr id="4103" name="Text Box 10"/>
          <p:cNvSpPr txBox="1">
            <a:spLocks noChangeArrowheads="1"/>
          </p:cNvSpPr>
          <p:nvPr/>
        </p:nvSpPr>
        <p:spPr bwMode="auto">
          <a:xfrm>
            <a:off x="3505200" y="1524000"/>
            <a:ext cx="23368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 dirty="0"/>
              <a:t>(  COMPANY NO: 157169-M  )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6934200" y="1828800"/>
            <a:ext cx="2209800" cy="46482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Established  :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1986.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Type of Business 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System Integrator for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Scada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Communications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Systems.</a:t>
            </a:r>
            <a:endParaRPr lang="en-MY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Customers 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Oil &amp; Gas.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Utiliities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Defence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Maritime.</a:t>
            </a:r>
          </a:p>
          <a:p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Market :</a:t>
            </a:r>
            <a:endParaRPr lang="en-US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Malaysia.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Indonesia.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Vietnam.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Brunei.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New Zealand..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Ghana.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Somalia.</a:t>
            </a:r>
          </a:p>
          <a:p>
            <a:pPr>
              <a:buFont typeface="Wingdings" pitchFamily="2" charset="2"/>
              <a:buChar char="Ø"/>
            </a:pPr>
            <a:endParaRPr lang="en-MY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152400"/>
            <a:ext cx="5638800" cy="838200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Past  Experience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Example of our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Scada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Project</a:t>
            </a:r>
            <a:endParaRPr lang="en-MY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Content Placeholder 6" descr="14.06.13-Scada Vendor diagram-e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990600"/>
            <a:ext cx="7056253" cy="5056981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41106-64E4-4A26-94BB-1387D81481E9}" type="datetime1">
              <a:rPr lang="en-US" smtClean="0"/>
              <a:pPr/>
              <a:t>6/16/2013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MY" smtClean="0"/>
              <a:t>APEC Workshop on the Advancement of Trade in IT Product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274638"/>
            <a:ext cx="4191000" cy="6397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Benefits to SME</a:t>
            </a:r>
            <a:endParaRPr lang="en-MY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Outsourcing is no longer about cost-saving .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becomes a requirement especially for new SME.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30-40%  manufacturers already  outsourced finished product.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Outsource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increase productivity and competitiveness by 50%.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You work with IT experts.</a:t>
            </a:r>
            <a:endParaRPr lang="en-MY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Technology has changed the way we work.</a:t>
            </a:r>
          </a:p>
          <a:p>
            <a:endParaRPr lang="en-MY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41106-64E4-4A26-94BB-1387D81481E9}" type="datetime1">
              <a:rPr lang="en-US" smtClean="0"/>
              <a:pPr/>
              <a:t>6/16/2013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MY" smtClean="0"/>
              <a:t>APEC Workshop on the Advancement of Trade in IT Product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en-MY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SME  should outsourced  their heavy  IT-related product to reliable IT Experts and focus on your core business.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– especially when you wear many hats, from Creator, Producer, Marketer, Salesperson, Customer Service and whatever else you need to run a business.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 today’s technology a small business  that experiences a computer outage lasting more than 10 days will never fully recover financially .  50% will be out of business within five years.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MY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41106-64E4-4A26-94BB-1387D81481E9}" type="datetime1">
              <a:rPr lang="en-US" smtClean="0"/>
              <a:pPr/>
              <a:t>6/16/2013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MY" smtClean="0"/>
              <a:t>APEC Workshop on the Advancement of Trade in IT Product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133600" y="4114800"/>
            <a:ext cx="5181600" cy="1524000"/>
          </a:xfrm>
        </p:spPr>
        <p:txBody>
          <a:bodyPr>
            <a:normAutofit fontScale="90000"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From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Wan Roz bin Wan Hussein 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&lt; wanroz@rfcomm.org&gt;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RF COMMUNICATION (Malaysia)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Sdn.Bhd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MY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41106-64E4-4A26-94BB-1387D81481E9}" type="datetime1">
              <a:rPr lang="en-US" smtClean="0"/>
              <a:pPr/>
              <a:t>6/16/2013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MY" smtClean="0"/>
              <a:t>APEC Workshop on the Advancement of Trade in IT Product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533401"/>
            <a:ext cx="7620000" cy="3505200"/>
          </a:xfrm>
        </p:spPr>
        <p:txBody>
          <a:bodyPr/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THANK  YOU</a:t>
            </a: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MY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357</Words>
  <Application>Microsoft Office PowerPoint</Application>
  <PresentationFormat>On-screen Show (4:3)</PresentationFormat>
  <Paragraphs>73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OUTSOURCING PROGRAM FOR IT-RELATED PRODUCTS AND BENEFITS TO SMEs</vt:lpstr>
      <vt:lpstr>CONTENT</vt:lpstr>
      <vt:lpstr>Slide 3</vt:lpstr>
      <vt:lpstr>Past  Experience Example of our  Scada  Project</vt:lpstr>
      <vt:lpstr>Benefits to SME</vt:lpstr>
      <vt:lpstr>CONCLUSION</vt:lpstr>
      <vt:lpstr>From Wan Roz bin Wan Hussein  &lt; wanroz@rfcomm.org&gt;  RF COMMUNICATION (Malaysia) Sdn.Bhd.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OUTSOURCING PROGRAM FOR IT RELATED PRODUCTS AND BENEFITS TO SMEs</dc:title>
  <dc:creator>Value Customer</dc:creator>
  <cp:lastModifiedBy>Value Customer</cp:lastModifiedBy>
  <cp:revision>32</cp:revision>
  <dcterms:created xsi:type="dcterms:W3CDTF">2006-08-16T00:00:00Z</dcterms:created>
  <dcterms:modified xsi:type="dcterms:W3CDTF">2013-06-16T00:14:37Z</dcterms:modified>
</cp:coreProperties>
</file>